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07" r:id="rId4"/>
    <p:sldId id="508" r:id="rId5"/>
    <p:sldId id="497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DBFF4C-0BCA-8E46-BB31-DA5B935C90D1}" type="datetime1">
              <a:rPr lang="en-US" smtClean="0"/>
              <a:t>6/6/18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311D-7F50-AE46-9249-BC39AD009BE5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7BF11-1C27-0B47-B4DD-8F5AFDA8B6C0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0467-C6EC-D64D-8CA5-741A1EB54545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E3ACF-C73B-2F46-997A-EE649358EB88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1907-5A29-8649-B898-7841326D4B8F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38BB-95A7-5E4D-A23C-FB97E893A66F}" type="datetime1">
              <a:rPr lang="en-US" smtClean="0"/>
              <a:t>6/6/18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42A4-5D4D-7F41-B13E-6E020292B197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C7109-1DBC-2B4B-8DAF-2C96400B0428}" type="datetime1">
              <a:rPr lang="en-US" smtClean="0"/>
              <a:t>6/6/18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1F24-C3DA-F745-B4F1-6601DD01686D}" type="datetime1">
              <a:rPr lang="en-US" smtClean="0"/>
              <a:t>6/6/18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6C55-95FF-8C46-881B-CD0D76BF7D4B}" type="datetime1">
              <a:rPr lang="en-US" smtClean="0"/>
              <a:t>6/6/18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4A21-CB2F-E14F-8CDA-553B89BA0C49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55D7-DA5F-B649-9D4D-64B467BAD415}" type="datetime1">
              <a:rPr lang="en-US" smtClean="0"/>
              <a:t>6/6/18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0C7C3B-8628-9448-9C3C-5A208678FF0E}" type="datetime1">
              <a:rPr lang="en-US" smtClean="0"/>
              <a:t>6/6/18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&amp; pointer arguments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9B8E-EEAE-A84B-B9B9-2FFF40CD769F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953873-AA93-5346-8654-D82395BDBB83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7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0C17B-8D4A-6642-A5D5-38E5F026F879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D636CC-C2B6-484E-85CE-DD66CA16309C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Ch. 5 activities due today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Program 4 due 6/11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CDDC97-B6BD-3143-BCFB-DC10CF0A2F19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Ch. 5 activities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6/11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Pointers and pointer arguments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on pointers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4D0AA-882C-F942-92FA-09F389E7078C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functions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An 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Must be </a:t>
            </a:r>
            <a:r>
              <a:rPr lang="en-US" altLang="en-US" sz="2600">
                <a:solidFill>
                  <a:srgbClr val="0000FF"/>
                </a:solidFill>
                <a:ea typeface="ＭＳ Ｐゴシック" charset="-128"/>
              </a:rPr>
              <a:t>prototyped</a:t>
            </a:r>
            <a:r>
              <a:rPr lang="en-US" altLang="en-US" sz="2600">
                <a:ea typeface="ＭＳ Ｐゴシック" charset="-128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value</a:t>
            </a:r>
            <a:r>
              <a:rPr lang="en-US" altLang="en-US" sz="2200">
                <a:ea typeface="ＭＳ Ｐゴシック" charset="-128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address</a:t>
            </a:r>
            <a:r>
              <a:rPr lang="en-US" altLang="en-US" sz="2200">
                <a:ea typeface="ＭＳ Ｐゴシック" charset="-128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Use pointers or address operator (</a:t>
            </a:r>
            <a:r>
              <a:rPr lang="en-US" altLang="en-US" sz="1900">
                <a:solidFill>
                  <a:srgbClr val="0000FF"/>
                </a:solidFill>
                <a:ea typeface="ＭＳ Ｐゴシック" charset="-128"/>
              </a:rPr>
              <a:t>&amp;</a:t>
            </a:r>
            <a:r>
              <a:rPr lang="en-US" altLang="en-US" sz="1900">
                <a:ea typeface="ＭＳ Ｐゴシック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 be modified outside function—used to </a:t>
            </a:r>
            <a:r>
              <a:rPr lang="ja-JP" altLang="en-US" sz="1900">
                <a:ea typeface="ＭＳ Ｐゴシック" charset="-128"/>
              </a:rPr>
              <a:t>“</a:t>
            </a:r>
            <a:r>
              <a:rPr lang="en-US" altLang="ja-JP" sz="1900">
                <a:ea typeface="ＭＳ Ｐゴシック" charset="-128"/>
              </a:rPr>
              <a:t>return</a:t>
            </a:r>
            <a:r>
              <a:rPr lang="ja-JP" altLang="en-US" sz="1900">
                <a:ea typeface="ＭＳ Ｐゴシック" charset="-128"/>
              </a:rPr>
              <a:t>”</a:t>
            </a:r>
            <a:r>
              <a:rPr lang="en-US" altLang="ja-JP" sz="1900">
                <a:ea typeface="ＭＳ Ｐゴシック" charset="-128"/>
              </a:rPr>
              <a:t> multiple values</a:t>
            </a:r>
            <a:endParaRPr lang="en-US" altLang="en-US" sz="1900">
              <a:ea typeface="ＭＳ Ｐゴシック" charset="-128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4E09D6-C180-4D4C-B139-7CB588DB26DD}" type="datetime1">
              <a:rPr lang="en-US" altLang="en-US" sz="1200">
                <a:latin typeface="Garamond" charset="0"/>
              </a:rPr>
              <a:pPr eaLnBrk="1" hangingPunct="1"/>
              <a:t>6/6/18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4737D3-92AB-6E4F-8B85-4B89B252237B}" type="slidenum">
              <a:rPr lang="en-US" altLang="en-US" sz="1200">
                <a:latin typeface="Garamond" charset="0"/>
              </a:rPr>
              <a:pPr eaLnBrk="1" hangingPunct="1"/>
              <a:t>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pointers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Pointer:</a:t>
            </a:r>
            <a:r>
              <a:rPr lang="en-US" altLang="en-US">
                <a:ea typeface="ＭＳ Ｐゴシック" charset="-128"/>
              </a:rPr>
              <a:t> address of a variable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address of existing object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&amp;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value of existing pointer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*</a:t>
            </a:r>
          </a:p>
          <a:p>
            <a:pPr lvl="1"/>
            <a:r>
              <a:rPr lang="en-US" altLang="en-US">
                <a:ea typeface="ＭＳ Ｐゴシック" charset="-128"/>
              </a:rPr>
              <a:t>Can assign pointers of same type to each other</a:t>
            </a:r>
          </a:p>
          <a:p>
            <a:pPr lvl="1"/>
            <a:r>
              <a:rPr lang="en-US" altLang="en-US">
                <a:ea typeface="ＭＳ Ｐゴシック" charset="-128"/>
              </a:rPr>
              <a:t>Pointer declaration: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&lt;base type&gt;</a:t>
            </a:r>
            <a:r>
              <a:rPr lang="en-US" altLang="en-US">
                <a:latin typeface="Courier New" charset="0"/>
                <a:ea typeface="ＭＳ Ｐゴシック" charset="-128"/>
              </a:rPr>
              <a:t>*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&lt;pointer name&gt;</a:t>
            </a:r>
          </a:p>
          <a:p>
            <a:pPr lvl="2"/>
            <a:r>
              <a:rPr lang="en-US" altLang="en-US">
                <a:ea typeface="ＭＳ Ｐゴシック" charset="-128"/>
              </a:rPr>
              <a:t>Base type determines how reference is interpreted 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Use pointers as function arguments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pass by address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2D9825-DC85-0548-A9D4-0BFFD393F1F5}" type="datetime1">
              <a:rPr lang="en-US" altLang="en-US" sz="1200">
                <a:latin typeface="Garamond" charset="0"/>
              </a:rPr>
              <a:pPr eaLnBrk="1" hangingPunct="1"/>
              <a:t>6/6/18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6837FF-3209-A448-8A10-FE8573A48875}" type="slidenum">
              <a:rPr lang="en-US" altLang="en-US" sz="1200">
                <a:latin typeface="Garamond" charset="0"/>
              </a:rPr>
              <a:pPr eaLnBrk="1" hangingPunct="1"/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1DF13-22E5-0E46-982B-0C8E115BBE9D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35A95-6DAA-7B4D-88EF-3490CE388F31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C42DEA-9B02-6047-93E2-6667CDB45562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59D46-2339-5747-AC6E-29C8CE6456A3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9C44AB-E56D-3041-ACAF-00663CAC1DC3}" type="datetime1">
              <a:rPr lang="en-US" sz="1200" smtClean="0">
                <a:latin typeface="Garamond" charset="0"/>
              </a:rPr>
              <a:t>6/6/18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7203</TotalTime>
  <Words>774</Words>
  <Application>Microsoft Macintosh PowerPoint</Application>
  <PresentationFormat>On-screen Show 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Garamond</vt:lpstr>
      <vt:lpstr>ＭＳ Ｐゴシック</vt:lpstr>
      <vt:lpstr>Wingdings</vt:lpstr>
      <vt:lpstr>Edge</vt:lpstr>
      <vt:lpstr>EECE.2160 ECE Application Programming</vt:lpstr>
      <vt:lpstr>Lecture outline</vt:lpstr>
      <vt:lpstr>Review: functions</vt:lpstr>
      <vt:lpstr>Review: pointers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1602</cp:revision>
  <dcterms:created xsi:type="dcterms:W3CDTF">2006-04-03T05:03:01Z</dcterms:created>
  <dcterms:modified xsi:type="dcterms:W3CDTF">2018-06-06T10:43:57Z</dcterms:modified>
</cp:coreProperties>
</file>