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532" r:id="rId4"/>
    <p:sldId id="533" r:id="rId5"/>
    <p:sldId id="534" r:id="rId6"/>
    <p:sldId id="535" r:id="rId7"/>
    <p:sldId id="536" r:id="rId8"/>
    <p:sldId id="525" r:id="rId9"/>
    <p:sldId id="526" r:id="rId10"/>
    <p:sldId id="527" r:id="rId11"/>
    <p:sldId id="528" r:id="rId12"/>
    <p:sldId id="529" r:id="rId13"/>
    <p:sldId id="530" r:id="rId14"/>
    <p:sldId id="324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0668C-679D-4519-BE5B-CFC50D0FD43F}" type="datetime1">
              <a:rPr lang="en-US" smtClean="0"/>
              <a:t>4/13/2018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688D2D-B2B9-4E62-AE03-B43981B64BDC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706F4-44E5-4496-8D73-BFAC4A146558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A249D-AA1C-44F7-A68D-D61DC6608707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C79B95-6E7F-4964-B99A-85BEF724F024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122CF5-6D96-45E9-9376-F958A47634E7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EC12A7-9A59-44D9-9D18-1ACC250DBBC5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2C5A6-7622-41C3-86C2-7D9FA11F7F73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F0860-6624-4710-81C2-E00DAA76FEB8}" type="datetime1">
              <a:rPr lang="en-US" smtClean="0"/>
              <a:t>4/13/2018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60EFB-A360-4C29-8EC8-29324AD0035A}" type="datetime1">
              <a:rPr lang="en-US" smtClean="0"/>
              <a:t>4/13/2018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D10EC-80C1-4AB5-A384-0694261371AF}" type="datetime1">
              <a:rPr lang="en-US" smtClean="0"/>
              <a:t>4/13/2018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A4E75-2482-4F38-AC54-9921E8912CB4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43962-7ED6-4964-8937-023471A92988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15DE479-1EC3-4F81-BB97-D864BDB1D68E}" type="datetime1">
              <a:rPr lang="en-US" smtClean="0"/>
              <a:t>4/13/2018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30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Character </a:t>
            </a:r>
            <a:r>
              <a:rPr lang="en-US" dirty="0" smtClean="0">
                <a:latin typeface="Arial" charset="0"/>
              </a:rPr>
              <a:t>&amp; line I/O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Output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Not significantly different than using </a:t>
            </a:r>
            <a:r>
              <a:rPr lang="en-US" sz="2000" dirty="0" err="1" smtClean="0">
                <a:latin typeface="Courier New"/>
                <a:cs typeface="Courier New"/>
              </a:rPr>
              <a:t>printf</a:t>
            </a:r>
            <a:r>
              <a:rPr lang="en-US" sz="2000" dirty="0" smtClean="0">
                <a:latin typeface="Courier New"/>
                <a:cs typeface="Courier New"/>
              </a:rPr>
              <a:t>()/</a:t>
            </a:r>
            <a:r>
              <a:rPr lang="en-US" sz="2000" dirty="0" err="1" smtClean="0">
                <a:latin typeface="Courier New"/>
                <a:cs typeface="Courier New"/>
              </a:rPr>
              <a:t>fprintf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Write </a:t>
            </a:r>
            <a:r>
              <a:rPr lang="en-US" sz="2000" dirty="0">
                <a:latin typeface="Arial" charset="0"/>
              </a:rPr>
              <a:t>string + newline to </a:t>
            </a:r>
            <a:r>
              <a:rPr lang="en-US" sz="2000" dirty="0" err="1">
                <a:latin typeface="Arial" charset="0"/>
              </a:rPr>
              <a:t>stdout</a:t>
            </a:r>
            <a:r>
              <a:rPr lang="en-US" sz="2000" dirty="0">
                <a:latin typeface="Arial" charset="0"/>
              </a:rPr>
              <a:t>: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puts(</a:t>
            </a:r>
            <a:r>
              <a:rPr lang="en-US" sz="2000" dirty="0" err="1">
                <a:latin typeface="Courier New" charset="0"/>
                <a:cs typeface="Courier New" charset="0"/>
              </a:rPr>
              <a:t>const</a:t>
            </a:r>
            <a:r>
              <a:rPr lang="en-US" sz="2000" dirty="0">
                <a:latin typeface="Courier New" charset="0"/>
                <a:cs typeface="Courier New" charset="0"/>
              </a:rPr>
              <a:t> char *s);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Write string (</a:t>
            </a:r>
            <a:r>
              <a:rPr lang="en-US" sz="2000" i="1" dirty="0">
                <a:latin typeface="Arial" charset="0"/>
              </a:rPr>
              <a:t>no guaranteed newline) </a:t>
            </a:r>
            <a:r>
              <a:rPr lang="en-US" sz="2000" dirty="0">
                <a:latin typeface="Arial" charset="0"/>
              </a:rPr>
              <a:t>to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cs typeface="Courier New" charset="0"/>
              </a:rPr>
              <a:t>fputs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const</a:t>
            </a:r>
            <a:r>
              <a:rPr lang="en-US" sz="2000" dirty="0">
                <a:latin typeface="Courier New" charset="0"/>
                <a:cs typeface="Courier New" charset="0"/>
              </a:rPr>
              <a:t> char *s,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FILE *stream);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Could use </a:t>
            </a:r>
            <a:r>
              <a:rPr lang="en-US" sz="2000" dirty="0" err="1">
                <a:latin typeface="Courier New" charset="0"/>
                <a:cs typeface="Courier New" charset="0"/>
              </a:rPr>
              <a:t>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%[^\n]", </a:t>
            </a:r>
            <a:r>
              <a:rPr lang="en-US" sz="2000" dirty="0" err="1">
                <a:latin typeface="Courier New" charset="0"/>
                <a:cs typeface="Courier New" charset="0"/>
              </a:rPr>
              <a:t>str</a:t>
            </a:r>
            <a:r>
              <a:rPr lang="en-US" sz="2000" dirty="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</a:t>
            </a:r>
            <a:r>
              <a:rPr lang="en-US" sz="2000" dirty="0" err="1">
                <a:latin typeface="Arial" charset="0"/>
              </a:rPr>
              <a:t>stdin</a:t>
            </a:r>
            <a:r>
              <a:rPr lang="en-US" sz="2000" dirty="0">
                <a:latin typeface="Arial" charset="0"/>
              </a:rPr>
              <a:t>, up to first newline: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*gets(char *s);</a:t>
            </a:r>
            <a:endParaRPr lang="en-US" sz="20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</a:t>
            </a:r>
            <a:r>
              <a:rPr lang="en-US" sz="2000" dirty="0" err="1">
                <a:latin typeface="Courier New" charset="0"/>
                <a:cs typeface="Courier New" charset="0"/>
              </a:rPr>
              <a:t>fgets</a:t>
            </a:r>
            <a:r>
              <a:rPr lang="en-US" sz="2000" dirty="0">
                <a:latin typeface="Courier New" charset="0"/>
                <a:cs typeface="Courier New" charset="0"/>
              </a:rPr>
              <a:t>(char *s, 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n,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  FILE *stream);</a:t>
            </a:r>
          </a:p>
          <a:p>
            <a:pPr lvl="2">
              <a:lnSpc>
                <a:spcPct val="80000"/>
              </a:lnSpc>
            </a:pPr>
            <a:r>
              <a:rPr lang="en-US" sz="1700" dirty="0" err="1">
                <a:latin typeface="Courier New" charset="0"/>
                <a:cs typeface="Courier New" charset="0"/>
              </a:rPr>
              <a:t>fgets</a:t>
            </a:r>
            <a:r>
              <a:rPr lang="en-US" sz="1700" dirty="0">
                <a:latin typeface="Courier New" charset="0"/>
                <a:cs typeface="Courier New" charset="0"/>
              </a:rPr>
              <a:t>()</a:t>
            </a:r>
            <a:r>
              <a:rPr lang="en-US" sz="1700" dirty="0">
                <a:latin typeface="Arial" charset="0"/>
              </a:rPr>
              <a:t> can limit # characters read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Automatically null terminates, so it will read up to n-1 characters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Will read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21F057-3B93-4268-97B4-CFA5914965F2}" type="datetime1">
              <a:rPr lang="en-US" smtClean="0">
                <a:latin typeface="Garamond" charset="0"/>
              </a:rPr>
              <a:t>4/13/2018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AD7CD-560A-3D41-9951-A16E92A2B135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sz="3800" dirty="0" smtClean="0">
                <a:ea typeface="+mn-ea"/>
              </a:rPr>
              <a:t>Show the output of the following short program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sz="3200" dirty="0" smtClean="0"/>
              <a:t>Input: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Test Input    1    23 4 5\n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buffer[50];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0;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)) != '\n')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 != ' 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++] =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 = '\0';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72855F-D6B1-4DDD-82A2-6145FF9339E8}" type="datetime1">
              <a:rPr lang="en-US" smtClean="0">
                <a:latin typeface="Garamond" charset="0"/>
              </a:rPr>
              <a:t>4/13/2018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22C102-46E5-CC4C-9EA7-0C4D03F0DD3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4419600" y="2133600"/>
            <a:ext cx="22098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TestInput12345</a:t>
            </a:r>
            <a:endParaRPr lang="en-US" sz="1800" b="1" u="sng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3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20988"/>
            <a:ext cx="8229600" cy="331152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[25];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5;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24,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"\n");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75B070-CB84-4422-9692-8EE58FE2C887}" type="datetime1">
              <a:rPr lang="en-US" smtClean="0">
                <a:latin typeface="Garamond" charset="0"/>
              </a:rPr>
              <a:t>4/13/2018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37C08-C595-8047-94A2-003651670499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1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Input: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 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 is a test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5715000" y="2971800"/>
            <a:ext cx="3429000" cy="2586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Test1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 2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abcdefghijklmnopqrstuvw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xyz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This is a test of the f </a:t>
            </a:r>
          </a:p>
        </p:txBody>
      </p:sp>
    </p:spTree>
    <p:extLst>
      <p:ext uri="{BB962C8B-B14F-4D97-AF65-F5344CB8AC3E}">
        <p14:creationId xmlns:p14="http://schemas.microsoft.com/office/powerpoint/2010/main" val="1668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Input: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1024Some other stuff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n = 0;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in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ctype.h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())) {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n = n * 10 + (c - 48);	// Hint: '0' = 48 	}					// (ASCII value)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(buffer, 50,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("n = %d, n * 2 = %d\n", n, n * 2);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("buffer = %s\n", buffer);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660E-5A58-4EFE-9E81-04743B7A90E6}" type="datetime1">
              <a:rPr lang="en-US" smtClean="0">
                <a:latin typeface="Garamond" charset="0"/>
              </a:rPr>
              <a:t>4/13/2018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3273-1E22-2749-A912-38741448CAF8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838200"/>
            <a:ext cx="39624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1024, n * 2 = 2048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buffer = Some other stuff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Bitwise </a:t>
            </a:r>
            <a:r>
              <a:rPr lang="en-US" sz="2800" dirty="0" smtClean="0">
                <a:latin typeface="Arial" charset="0"/>
              </a:rPr>
              <a:t>operators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regrades due today</a:t>
            </a:r>
          </a:p>
          <a:p>
            <a:pPr lvl="1"/>
            <a:r>
              <a:rPr lang="en-US">
                <a:latin typeface="Arial" charset="0"/>
              </a:rPr>
              <a:t>Program 8 due 4/23</a:t>
            </a:r>
          </a:p>
          <a:p>
            <a:pPr lvl="1"/>
            <a:endParaRPr lang="en-US" dirty="0">
              <a:latin typeface="Arial" charset="0"/>
            </a:endParaRPr>
          </a:p>
          <a:p>
            <a:pPr lvl="2">
              <a:defRPr/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31159501-D03A-45D6-A1A8-C204D543B118}" type="datetime1">
              <a:rPr lang="en-US" sz="1200" smtClean="0"/>
              <a:t>4/13/2018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14</a:t>
            </a:fld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6 </a:t>
            </a:r>
            <a:r>
              <a:rPr lang="en-US" dirty="0">
                <a:latin typeface="Arial" charset="0"/>
              </a:rPr>
              <a:t>regrades 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8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4/23</a:t>
            </a: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Review: </a:t>
            </a:r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Character &amp; line I/O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8DE0D9E-74E2-4D19-9E91-04231448EA56}" type="datetime1">
              <a:rPr lang="en-US" sz="1200" smtClean="0"/>
              <a:t>4/13/2018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Open file: </a:t>
            </a:r>
            <a:r>
              <a:rPr lang="en-US" dirty="0">
                <a:latin typeface="Courier New" charset="0"/>
                <a:cs typeface="Courier New" charset="0"/>
              </a:rPr>
              <a:t>FILE *</a:t>
            </a:r>
            <a:r>
              <a:rPr lang="en-US" dirty="0" err="1">
                <a:latin typeface="Courier New" charset="0"/>
                <a:cs typeface="Courier New" charset="0"/>
              </a:rPr>
              <a:t>fopen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i="1" dirty="0">
                <a:latin typeface="Arial" charset="0"/>
              </a:rPr>
              <a:t>filename</a:t>
            </a:r>
            <a:r>
              <a:rPr lang="en-US" dirty="0">
                <a:latin typeface="Arial" charset="0"/>
              </a:rPr>
              <a:t>, </a:t>
            </a:r>
            <a:r>
              <a:rPr lang="en-US" i="1" dirty="0" err="1">
                <a:latin typeface="Arial" charset="0"/>
              </a:rPr>
              <a:t>file_access</a:t>
            </a:r>
            <a:r>
              <a:rPr lang="en-US" dirty="0" smtClean="0">
                <a:latin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 smtClean="0">
                <a:cs typeface="Courier New" charset="0"/>
              </a:rPr>
              <a:t>Returns </a:t>
            </a:r>
            <a:r>
              <a:rPr lang="en-US" dirty="0" smtClean="0">
                <a:latin typeface="Courier New" charset="0"/>
                <a:cs typeface="Courier New" charset="0"/>
              </a:rPr>
              <a:t>NULL</a:t>
            </a:r>
            <a:r>
              <a:rPr lang="en-US" dirty="0" smtClean="0">
                <a:cs typeface="Courier New" charset="0"/>
              </a:rPr>
              <a:t> if file can’t be opened</a:t>
            </a:r>
            <a:endParaRPr lang="en-US" dirty="0">
              <a:cs typeface="Courier New" charset="0"/>
            </a:endParaRPr>
          </a:p>
          <a:p>
            <a:r>
              <a:rPr lang="en-US" dirty="0">
                <a:latin typeface="Arial" charset="0"/>
              </a:rPr>
              <a:t>Close file: </a:t>
            </a:r>
            <a:r>
              <a:rPr lang="en-US" dirty="0" err="1">
                <a:latin typeface="Courier New" charset="0"/>
                <a:cs typeface="Courier New" charset="0"/>
              </a:rPr>
              <a:t>fclose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 err="1">
                <a:latin typeface="Arial" charset="0"/>
              </a:rPr>
              <a:t>file_handle</a:t>
            </a:r>
            <a:r>
              <a:rPr lang="en-US" dirty="0">
                <a:latin typeface="Arial" charset="0"/>
              </a:rPr>
              <a:t>)</a:t>
            </a:r>
          </a:p>
          <a:p>
            <a:r>
              <a:rPr lang="en-US" dirty="0">
                <a:latin typeface="Arial" charset="0"/>
              </a:rPr>
              <a:t>Formatted I/O: 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fprintf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sz="2800" i="1" dirty="0" err="1">
                <a:latin typeface="Arial" charset="0"/>
              </a:rPr>
              <a:t>file_handle</a:t>
            </a:r>
            <a:r>
              <a:rPr lang="en-US" sz="2800" i="1" dirty="0">
                <a:latin typeface="Arial" charset="0"/>
              </a:rPr>
              <a:t>, </a:t>
            </a:r>
            <a:r>
              <a:rPr lang="en-US" sz="2800" i="1" dirty="0" err="1">
                <a:latin typeface="Arial" charset="0"/>
              </a:rPr>
              <a:t>format_specifier</a:t>
            </a:r>
            <a:r>
              <a:rPr lang="en-US" sz="2800" i="1" dirty="0">
                <a:latin typeface="Arial" charset="0"/>
              </a:rPr>
              <a:t>, 0+ variables</a:t>
            </a:r>
            <a:r>
              <a:rPr lang="en-US" dirty="0">
                <a:latin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fscanf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sz="2800" i="1" dirty="0" err="1">
                <a:latin typeface="Arial" charset="0"/>
              </a:rPr>
              <a:t>file_handle</a:t>
            </a:r>
            <a:r>
              <a:rPr lang="en-US" sz="2800" i="1" dirty="0">
                <a:latin typeface="Arial" charset="0"/>
              </a:rPr>
              <a:t>, </a:t>
            </a:r>
            <a:r>
              <a:rPr lang="en-US" sz="2800" i="1" dirty="0" err="1">
                <a:latin typeface="Arial" charset="0"/>
              </a:rPr>
              <a:t>format_specifier</a:t>
            </a:r>
            <a:r>
              <a:rPr lang="en-US" sz="2800" i="1" dirty="0">
                <a:latin typeface="Arial" charset="0"/>
              </a:rPr>
              <a:t>, 0+ variables</a:t>
            </a:r>
            <a:r>
              <a:rPr lang="en-US" dirty="0">
                <a:latin typeface="Courier New" charset="0"/>
                <a:cs typeface="Courier New" charset="0"/>
              </a:rPr>
              <a:t>)</a:t>
            </a:r>
          </a:p>
          <a:p>
            <a:pPr lvl="1"/>
            <a:endParaRPr lang="en-US" dirty="0">
              <a:latin typeface="Arial" charset="0"/>
            </a:endParaRPr>
          </a:p>
          <a:p>
            <a:endParaRPr lang="en-US" dirty="0">
              <a:latin typeface="Courier New" charset="0"/>
              <a:cs typeface="Courier New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146FAA-1A49-404F-B3B2-BA567247A3A1}" type="datetime1">
              <a:rPr lang="en-US" smtClean="0">
                <a:latin typeface="Garamond" charset="0"/>
              </a:rPr>
              <a:t>4/13/2018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0F4C71-8329-044C-9869-B3E760673AD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Review: unformatted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pointer: </a:t>
            </a:r>
            <a:r>
              <a:rPr lang="en-US" dirty="0" smtClean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element size:</a:t>
            </a:r>
            <a:r>
              <a:rPr lang="en-US" dirty="0" smtClean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# elements:</a:t>
            </a:r>
            <a:r>
              <a:rPr lang="en-US" dirty="0" smtClean="0">
                <a:ea typeface="+mn-ea"/>
                <a:cs typeface="Courier New" pitchFamily="49" charset="0"/>
              </a:rPr>
              <a:t> Number of elements in array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 smtClean="0">
                <a:ea typeface="+mn-ea"/>
                <a:cs typeface="Courier New" pitchFamily="49" charset="0"/>
              </a:rPr>
              <a:t>file_handle</a:t>
            </a:r>
            <a:r>
              <a:rPr lang="en-US" i="1" dirty="0" smtClean="0"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A4B5E0-E8AC-4034-852C-E27EFB4A1199}" type="datetime1">
              <a:rPr lang="en-US" smtClean="0">
                <a:latin typeface="Garamond" charset="0"/>
              </a:rPr>
              <a:t>4/13/2018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9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Unformatted </a:t>
            </a:r>
            <a:r>
              <a:rPr lang="en-US" dirty="0">
                <a:latin typeface="Garamond" charset="0"/>
              </a:rPr>
              <a:t>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67E1652-6233-470D-A775-80D4A1F2D6A3}" type="datetime1">
              <a:rPr lang="en-US" smtClean="0">
                <a:latin typeface="Garamond" charset="0"/>
              </a:rPr>
              <a:t>4/13/2018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7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Generic </a:t>
            </a:r>
            <a:r>
              <a:rPr lang="en-US" dirty="0">
                <a:latin typeface="Garamond" charset="0"/>
              </a:rPr>
              <a:t>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Three special I/O streams in C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stdin</a:t>
            </a:r>
            <a:r>
              <a:rPr lang="en-US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stdout</a:t>
            </a:r>
            <a:r>
              <a:rPr lang="en-US">
                <a:latin typeface="Arial" charset="0"/>
              </a:rPr>
              <a:t>: standard output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stderr</a:t>
            </a:r>
            <a:r>
              <a:rPr lang="en-US">
                <a:latin typeface="Arial" charset="0"/>
              </a:rPr>
              <a:t>: standard error stream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fprintf(stdout,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scanf(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fscanf(stdin,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write generic functions that deal either 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C60575-B1F5-4BE6-B530-CAE7EEF4C973}" type="datetime1">
              <a:rPr lang="en-US" smtClean="0">
                <a:latin typeface="Garamond" charset="0"/>
              </a:rPr>
              <a:t>4/13/2018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End </a:t>
            </a:r>
            <a:r>
              <a:rPr lang="en-US" dirty="0">
                <a:latin typeface="Garamond" charset="0"/>
              </a:rPr>
              <a:t>of file/error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Formatted I/O: Check if </a:t>
            </a:r>
            <a:r>
              <a:rPr lang="en-US" sz="2400">
                <a:latin typeface="Courier New" charset="0"/>
                <a:cs typeface="Courier New" charset="0"/>
              </a:rPr>
              <a:t>fscanf() == EOF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More common: do fscanf()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e.g. </a:t>
            </a:r>
            <a:r>
              <a:rPr lang="en-US" sz="2000">
                <a:latin typeface="Courier New" charset="0"/>
                <a:cs typeface="Courier New" charset="0"/>
              </a:rPr>
              <a:t>while (fscanf(fp,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%d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sz="200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Unformatted: </a:t>
            </a:r>
            <a:r>
              <a:rPr lang="en-US" sz="2400">
                <a:latin typeface="Courier New" charset="0"/>
                <a:cs typeface="Courier New" charset="0"/>
              </a:rPr>
              <a:t>feof(</a:t>
            </a:r>
            <a:r>
              <a:rPr lang="en-US" sz="2400" i="1">
                <a:latin typeface="Courier New" charset="0"/>
                <a:cs typeface="Courier New" charset="0"/>
              </a:rPr>
              <a:t>file_handle);</a:t>
            </a:r>
            <a:endParaRPr lang="en-US" sz="24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Must try to read data and discover that there</a:t>
            </a:r>
            <a:r>
              <a:rPr lang="ja-JP" altLang="en-US" sz="2400">
                <a:latin typeface="Arial" charset="0"/>
                <a:cs typeface="Courier New" charset="0"/>
              </a:rPr>
              <a:t>’</a:t>
            </a:r>
            <a:r>
              <a:rPr lang="en-US" sz="2400">
                <a:latin typeface="Arial" charset="0"/>
                <a:cs typeface="Courier New" charset="0"/>
              </a:rPr>
              <a:t>s nothing to read before testing for EOF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Checking for error (unformatted only): </a:t>
            </a:r>
            <a:r>
              <a:rPr lang="en-US" sz="2800">
                <a:latin typeface="Courier New" charset="0"/>
                <a:cs typeface="Courier New" charset="0"/>
              </a:rPr>
              <a:t>ferror(file_handle);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50DF8B-7AA6-4A54-969F-36DCB57839B3}" type="datetime1">
              <a:rPr lang="en-US" smtClean="0">
                <a:latin typeface="Garamond" charset="0"/>
              </a:rPr>
              <a:t>4/13/2018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Output functions: send single character to output stream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Not significantly different than using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()/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fprintf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((c),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Input functions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Read single character from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3">
              <a:buFont typeface="Wingdings" pitchFamily="1" charset="2"/>
              <a:buChar char="q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Return last character to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0C9C16-6740-4396-BDDB-C1212FB56B86}" type="datetime1">
              <a:rPr lang="en-US" smtClean="0">
                <a:latin typeface="Garamond" charset="0"/>
              </a:rPr>
              <a:t>4/13/2018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5ED762-C861-6F40-866E-C36E6DFDB37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9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Read input character-by-character until EOF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 != EOF) { … }</a:t>
            </a:r>
          </a:p>
          <a:p>
            <a:r>
              <a:rPr lang="en-US" dirty="0">
                <a:latin typeface="Arial" charset="0"/>
              </a:rPr>
              <a:t>Read character until it does not match format</a:t>
            </a:r>
          </a:p>
          <a:p>
            <a:pPr lvl="1"/>
            <a:r>
              <a:rPr lang="en-US" dirty="0">
                <a:latin typeface="Arial" charset="0"/>
              </a:rPr>
              <a:t>Example: read digits until first non-digit encountered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</a:t>
            </a:r>
            <a:r>
              <a:rPr lang="en-US" dirty="0" err="1">
                <a:latin typeface="Courier New" charset="0"/>
                <a:cs typeface="Courier New" charset="0"/>
              </a:rPr>
              <a:t>isdigit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))) {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…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cs typeface="Courier New" charset="0"/>
              </a:rPr>
              <a:t>ungetc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5632A2-3DFD-429D-8695-34698249807C}" type="datetime1">
              <a:rPr lang="en-US" smtClean="0">
                <a:latin typeface="Garamond" charset="0"/>
              </a:rPr>
              <a:t>4/13/2018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A5E9FA-7AA8-B34D-AFCB-62CDF16E63C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8754</TotalTime>
  <Words>710</Words>
  <Application>Microsoft Office PowerPoint</Application>
  <PresentationFormat>On-screen Show (4:3)</PresentationFormat>
  <Paragraphs>213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EECE.2160 ECE Application Programming</vt:lpstr>
      <vt:lpstr>Lecture outline</vt:lpstr>
      <vt:lpstr>Review: File I/O</vt:lpstr>
      <vt:lpstr>Review: unformatted I/O</vt:lpstr>
      <vt:lpstr>Review: Unformatted I/O (cont.)</vt:lpstr>
      <vt:lpstr>Review: Generic I/O</vt:lpstr>
      <vt:lpstr>Review: End of file/error</vt:lpstr>
      <vt:lpstr>Character I/O</vt:lpstr>
      <vt:lpstr>Common uses</vt:lpstr>
      <vt:lpstr>Line I/O</vt:lpstr>
      <vt:lpstr>Examples</vt:lpstr>
      <vt:lpstr>Examples (cont.)</vt:lpstr>
      <vt:lpstr>Examples (cont.)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J. Geiger</cp:lastModifiedBy>
  <cp:revision>1774</cp:revision>
  <dcterms:created xsi:type="dcterms:W3CDTF">2006-04-03T05:03:01Z</dcterms:created>
  <dcterms:modified xsi:type="dcterms:W3CDTF">2018-04-13T15:43:44Z</dcterms:modified>
</cp:coreProperties>
</file>