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556" r:id="rId4"/>
    <p:sldId id="557" r:id="rId5"/>
    <p:sldId id="558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2" r:id="rId15"/>
    <p:sldId id="543" r:id="rId16"/>
    <p:sldId id="544" r:id="rId17"/>
    <p:sldId id="545" r:id="rId18"/>
    <p:sldId id="559" r:id="rId19"/>
    <p:sldId id="560" r:id="rId20"/>
    <p:sldId id="561" r:id="rId21"/>
    <p:sldId id="562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FA52E6-E684-6543-9339-9F80167E3D07}" type="datetime1">
              <a:rPr lang="en-US" smtClean="0"/>
              <a:t>9/25/17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5AF35-FB41-A44F-A899-FE1CAB428D79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B4AB5-AA81-DA48-AD8B-A3B092D9EC4B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0B413-A7C8-7743-B8CB-3956FCE8BDEB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DDC8A-210E-6144-AB51-DD1E461A781F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CA65F-8109-0149-80E3-BF04F5B45C48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29E0-38A4-4541-8554-2F7C9E765DD2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439A1-3B94-3C46-9BDD-61B4AF10EC79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09111-1CC8-BF47-8665-B67427A31B88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B6AD1-0A74-DA43-8BAF-0FC9DACD7E33}" type="datetime1">
              <a:rPr lang="en-US" smtClean="0"/>
              <a:t>9/25/17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B16D6-F101-A748-BCDF-1A85A0EB00C3}" type="datetime1">
              <a:rPr lang="en-US" smtClean="0"/>
              <a:t>9/25/17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1E23E-A9B5-2647-BE7B-584F1E5C8EA5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9BD16-09E8-6A42-A186-D1FDF0CABB63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BED7EAB-10F5-3F49-8159-1D23F57517F4}" type="datetime1">
              <a:rPr lang="en-US" smtClean="0"/>
              <a:t>9/25/17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Loops</a:t>
            </a:r>
            <a:r>
              <a:rPr lang="en-US" dirty="0">
                <a:latin typeface="Arial" charset="0"/>
              </a:rPr>
              <a:t>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08B01-4B4D-8946-8276-2198771414AE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5CC329-79BB-0C40-BCF8-C90FA8E63721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7BA69C-9DAE-854F-B4F0-1CF8AA9FE271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807E47-2FDE-1F4D-81DA-73D186E7CACE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42252F-3590-EA42-9288-47478596EBC9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E78874-3EAE-F74D-BB5B-234359E0C975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005D8-BA87-FE4C-845C-8ACEDDA71654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EA820B-592D-9F41-AED9-3A9CF8596B18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while or do-while loop for each of the following tasks:</a:t>
            </a:r>
          </a:p>
          <a:p>
            <a:pPr lvl="1"/>
            <a:r>
              <a:rPr lang="en-US" dirty="0" smtClean="0"/>
              <a:t>Print all multiples of 3 between 0 and 100 (including 0)</a:t>
            </a:r>
          </a:p>
          <a:p>
            <a:pPr lvl="1"/>
            <a:r>
              <a:rPr lang="en-US" dirty="0" smtClean="0"/>
              <a:t>Given two variables,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, repeatedly increment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by 1 and decrement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by 1 until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greater than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Print the initial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before the loop starts</a:t>
            </a:r>
            <a:endParaRPr lang="en-US" dirty="0"/>
          </a:p>
          <a:p>
            <a:pPr lvl="2"/>
            <a:r>
              <a:rPr lang="en-US" dirty="0" smtClean="0"/>
              <a:t>Count the number of iterations this loop takes and print it when the loop is done</a:t>
            </a:r>
          </a:p>
          <a:p>
            <a:pPr lvl="1"/>
            <a:r>
              <a:rPr lang="en-US" dirty="0" smtClean="0"/>
              <a:t>Repeatedly prompt for and read a single non-space character into a variable,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, until the user enters either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A65F-8109-0149-80E3-BF04F5B45C48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ro-RO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printf</a:t>
            </a:r>
            <a:r>
              <a:rPr lang="ro-RO" dirty="0">
                <a:latin typeface="Courier New"/>
                <a:cs typeface="Courier New"/>
              </a:rPr>
              <a:t>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i </a:t>
            </a:r>
            <a:r>
              <a:rPr lang="ro-RO" dirty="0">
                <a:latin typeface="Courier New"/>
                <a:cs typeface="Courier New"/>
              </a:rPr>
              <a:t>= i + 3;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}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A65F-8109-0149-80E3-BF04F5B45C48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9/29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</a:t>
            </a:r>
            <a:r>
              <a:rPr lang="en-US" dirty="0" smtClean="0">
                <a:latin typeface="Arial" charset="0"/>
              </a:rPr>
              <a:t>10/4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Review: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While </a:t>
            </a:r>
            <a:r>
              <a:rPr lang="en-US" dirty="0">
                <a:latin typeface="Arial" charset="0"/>
              </a:rPr>
              <a:t>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B11D95-0828-F94A-85E1-3ED9CC1F7F83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</a:t>
            </a:r>
            <a:r>
              <a:rPr lang="en-US" dirty="0" smtClean="0"/>
              <a:t>integer variables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</a:t>
            </a:r>
            <a:r>
              <a:rPr lang="en-US" dirty="0" smtClean="0">
                <a:latin typeface="Courier New"/>
                <a:cs typeface="Courier New"/>
              </a:rPr>
              <a:t>iterations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		// Code to </a:t>
            </a:r>
            <a:r>
              <a:rPr lang="en-US" smtClean="0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(x &lt;= y) {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	x </a:t>
            </a:r>
            <a:r>
              <a:rPr lang="fr-FR" dirty="0">
                <a:latin typeface="Courier New"/>
                <a:cs typeface="Courier New"/>
              </a:rPr>
              <a:t>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y </a:t>
            </a:r>
            <a:r>
              <a:rPr lang="es-ES_tradnl" dirty="0">
                <a:latin typeface="Courier New"/>
                <a:cs typeface="Courier New"/>
              </a:rPr>
              <a:t>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i </a:t>
            </a:r>
            <a:r>
              <a:rPr lang="es-ES_tradnl" dirty="0">
                <a:latin typeface="Courier New"/>
                <a:cs typeface="Courier New"/>
              </a:rPr>
              <a:t>= i + 1;</a:t>
            </a: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A65F-8109-0149-80E3-BF04F5B45C48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do 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	</a:t>
            </a:r>
            <a:r>
              <a:rPr lang="nl-NL" dirty="0" err="1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} 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A65F-8109-0149-80E3-BF04F5B45C48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PE2: Conditionals,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>
                <a:latin typeface="Arial" charset="0"/>
              </a:rPr>
              <a:t>MATH.3600 summer meeting: 4 PM, Olney 428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4EBBFD-430C-E046-8B4E-E7E84F06D5BC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3 notes: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Just including these slides again since I didn’t use them in the 8 AM lecture on Monday …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conditional statements for</a:t>
            </a:r>
          </a:p>
          <a:p>
            <a:pPr lvl="1"/>
            <a:r>
              <a:rPr lang="en-US" dirty="0" smtClean="0"/>
              <a:t>Error checking</a:t>
            </a:r>
          </a:p>
          <a:p>
            <a:pPr lvl="2"/>
            <a:r>
              <a:rPr lang="en-US" dirty="0" smtClean="0"/>
              <a:t>Formatting error (</a:t>
            </a:r>
            <a:r>
              <a:rPr lang="en-US" dirty="0" err="1" smtClean="0"/>
              <a:t>scanf</a:t>
            </a:r>
            <a:r>
              <a:rPr lang="en-US" dirty="0" smtClean="0"/>
              <a:t>() can’t read input)</a:t>
            </a:r>
          </a:p>
          <a:p>
            <a:pPr lvl="2"/>
            <a:r>
              <a:rPr lang="en-US" dirty="0" smtClean="0"/>
              <a:t>Invalid operator</a:t>
            </a:r>
          </a:p>
          <a:p>
            <a:pPr lvl="2"/>
            <a:r>
              <a:rPr lang="en-US" dirty="0" smtClean="0"/>
              <a:t>Invalid input values (each input must be either 0 or 1)</a:t>
            </a:r>
          </a:p>
          <a:p>
            <a:pPr lvl="1"/>
            <a:r>
              <a:rPr lang="en-US" dirty="0" smtClean="0"/>
              <a:t>Determining which operator your user entered</a:t>
            </a:r>
          </a:p>
          <a:p>
            <a:pPr lvl="2"/>
            <a:r>
              <a:rPr lang="en-US" dirty="0" smtClean="0"/>
              <a:t>Depending on how you structure this part of your code, could test for invalid operator error here</a:t>
            </a:r>
          </a:p>
          <a:p>
            <a:r>
              <a:rPr lang="en-US" dirty="0" smtClean="0"/>
              <a:t>Don’t use conditional statements to determine correct output for each expression</a:t>
            </a:r>
          </a:p>
          <a:p>
            <a:pPr lvl="1"/>
            <a:r>
              <a:rPr lang="en-US" dirty="0" smtClean="0"/>
              <a:t>&amp;, |, ^ are valid C operators!!!!!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 notes: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user enters &amp; operator</a:t>
            </a:r>
          </a:p>
          <a:p>
            <a:r>
              <a:rPr lang="en-US" dirty="0" smtClean="0"/>
              <a:t>Wrong way to find result: “truth table”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(in1 == 0 || in2 == 0)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result = 0;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else if (in1 == 1 &amp;&amp; in2 == 1)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result = 1;</a:t>
            </a:r>
          </a:p>
          <a:p>
            <a:r>
              <a:rPr lang="en-US" dirty="0" smtClean="0"/>
              <a:t>Right way: just use built-in operator!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result = in1 </a:t>
            </a:r>
            <a:r>
              <a:rPr lang="en-US" smtClean="0">
                <a:latin typeface="Courier New"/>
                <a:cs typeface="Courier New"/>
              </a:rPr>
              <a:t>&amp; in2;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DE97AD-CC42-0C47-84F0-4FD18CDEFB4D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AD8CD5-F5A6-E743-A762-92AC2F59701E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72F8C5-D476-8647-BF50-F19248DCDAAD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E6DB31-C25E-BF4E-9192-05CC4598991C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7160</TotalTime>
  <Words>1158</Words>
  <Application>Microsoft Macintosh PowerPoint</Application>
  <PresentationFormat>On-screen Show (4:3)</PresentationFormat>
  <Paragraphs>313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EECE.2160 ECE Application Programming</vt:lpstr>
      <vt:lpstr>Lecture outline</vt:lpstr>
      <vt:lpstr>Program 3 notes: conditional statements</vt:lpstr>
      <vt:lpstr>Program 3 notes: bitwise operators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1603</cp:revision>
  <dcterms:created xsi:type="dcterms:W3CDTF">2006-04-03T05:03:01Z</dcterms:created>
  <dcterms:modified xsi:type="dcterms:W3CDTF">2017-09-25T19:11:59Z</dcterms:modified>
</cp:coreProperties>
</file>