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422" r:id="rId3"/>
    <p:sldId id="566" r:id="rId4"/>
    <p:sldId id="567" r:id="rId5"/>
    <p:sldId id="568" r:id="rId6"/>
    <p:sldId id="569" r:id="rId7"/>
    <p:sldId id="570" r:id="rId8"/>
    <p:sldId id="447" r:id="rId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36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377DA-316B-2443-A932-139FF828319C}" type="datetime1">
              <a:rPr lang="en-US" smtClean="0"/>
              <a:t>9/29/17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3A270-D7EE-9C4F-A059-A907E1F61F60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9434A1-54AC-BB45-A0D2-4D577D1CEAE0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E7DDA-0E48-4D4D-A96B-E0A2D43B8883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7E769D-2A63-5542-906E-C838D08BEAC8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B1BDC9-B3C4-1949-9E64-BA4B1BDE9988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5C1B4-9236-4F43-8BFD-61ABFAF6E49E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573D6-5A30-8F47-905C-14A998DB825D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BFDFE-57A3-B44E-9346-7365445458CD}" type="datetime1">
              <a:rPr lang="en-US" smtClean="0"/>
              <a:t>9/29/17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9377B0-1CF7-1444-8B55-BE565704C8B3}" type="datetime1">
              <a:rPr lang="en-US" smtClean="0"/>
              <a:t>9/29/17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5A18-3AA2-684E-B604-86A62CBA585D}" type="datetime1">
              <a:rPr lang="en-US" smtClean="0"/>
              <a:t>9/29/17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40A9E-0068-7C42-AF41-E406F5E5C1A4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CF555-4200-AA4A-858D-A7615402A663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79E1537-41B2-0244-BEFF-67F0FBD5826D}" type="datetime1">
              <a:rPr lang="en-US" smtClean="0"/>
              <a:t>9/29/17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While/do-while examples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dirty="0" smtClean="0">
                <a:latin typeface="Arial" charset="0"/>
              </a:rPr>
              <a:t>today</a:t>
            </a:r>
          </a:p>
          <a:p>
            <a:pPr lvl="1"/>
            <a:r>
              <a:rPr lang="en-US" dirty="0" smtClean="0">
                <a:latin typeface="Arial" charset="0"/>
              </a:rPr>
              <a:t>Program 4 to be posted; due 10/11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1: Wednesday, </a:t>
            </a:r>
            <a:r>
              <a:rPr lang="en-US" dirty="0" smtClean="0">
                <a:latin typeface="Arial" charset="0"/>
              </a:rPr>
              <a:t>10/4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</a:rPr>
              <a:t>Students with exam-related accommodations must contact me ASAP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While/do-while loops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PE2</a:t>
            </a:r>
            <a:r>
              <a:rPr lang="en-US" dirty="0">
                <a:latin typeface="Arial" charset="0"/>
              </a:rPr>
              <a:t>: Conditionals and 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57D8E3-C77A-0B4B-81F6-11B037C74276}" type="datetime1">
              <a:rPr lang="en-US" sz="1200" smtClean="0">
                <a:latin typeface="Garamond" charset="0"/>
              </a:rPr>
              <a:t>9/29/17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5D75E7-D06F-944F-B7B3-D6BDC256C53C}" type="datetime1">
              <a:rPr lang="en-US" smtClean="0">
                <a:latin typeface="Garamond" charset="0"/>
              </a:rPr>
              <a:t>9/29/17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1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a while or do-while loop for each of the following tasks:</a:t>
            </a:r>
          </a:p>
          <a:p>
            <a:pPr lvl="1"/>
            <a:r>
              <a:rPr lang="en-US" dirty="0" smtClean="0"/>
              <a:t>Print all multiples of 3 between 0 and 100 (including 0)</a:t>
            </a:r>
          </a:p>
          <a:p>
            <a:pPr lvl="1"/>
            <a:r>
              <a:rPr lang="en-US" dirty="0" smtClean="0"/>
              <a:t>Given two variables,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, repeatedly increment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by 1 and decrement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 by 1 until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greater than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Print the initial values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/>
              <a:t> before the loop starts</a:t>
            </a:r>
            <a:endParaRPr lang="en-US" dirty="0"/>
          </a:p>
          <a:p>
            <a:pPr lvl="2"/>
            <a:r>
              <a:rPr lang="en-US" dirty="0" smtClean="0"/>
              <a:t>Count the number of iterations this loop takes and print it when the loop is done</a:t>
            </a:r>
          </a:p>
          <a:p>
            <a:pPr lvl="1"/>
            <a:r>
              <a:rPr lang="en-US" dirty="0" smtClean="0"/>
              <a:t>Repeatedly prompt for and read a single non-space character into a variable, </a:t>
            </a:r>
            <a:r>
              <a:rPr lang="en-US" dirty="0" err="1" smtClean="0">
                <a:latin typeface="Courier New"/>
                <a:cs typeface="Courier New"/>
              </a:rPr>
              <a:t>cmd</a:t>
            </a:r>
            <a:r>
              <a:rPr lang="en-US" dirty="0" smtClean="0"/>
              <a:t>, until the user enters either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 smtClean="0"/>
              <a:t> or </a:t>
            </a:r>
            <a:r>
              <a:rPr lang="en-US" dirty="0" smtClean="0">
                <a:latin typeface="Courier New"/>
                <a:cs typeface="Courier New"/>
              </a:rPr>
              <a:t>'x'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3FB-BDE9-994E-ABF3-DDDDDF3F33DA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500" dirty="0"/>
              <a:t>Print all multiples of 3 between 0 and 100 (including 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0;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100)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ro-RO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printf</a:t>
            </a:r>
            <a:r>
              <a:rPr lang="ro-RO" dirty="0">
                <a:latin typeface="Courier New"/>
                <a:cs typeface="Courier New"/>
              </a:rPr>
              <a:t>("%d\n", i);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i </a:t>
            </a:r>
            <a:r>
              <a:rPr lang="ro-RO" dirty="0">
                <a:latin typeface="Courier New"/>
                <a:cs typeface="Courier New"/>
              </a:rPr>
              <a:t>= i + 3;</a:t>
            </a:r>
          </a:p>
          <a:p>
            <a:pPr marL="0" indent="0">
              <a:buNone/>
            </a:pPr>
            <a:r>
              <a:rPr lang="ro-RO" dirty="0" smtClean="0">
                <a:latin typeface="Courier New"/>
                <a:cs typeface="Courier New"/>
              </a:rPr>
              <a:t>}</a:t>
            </a:r>
            <a:endParaRPr lang="ro-RO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B160-3FE8-F34F-B2A3-1CFCE20C07BB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two </a:t>
            </a:r>
            <a:r>
              <a:rPr lang="en-US" dirty="0" smtClean="0"/>
              <a:t>integer variables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, repeatedly increment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by 1 and decrement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by 1 until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greater than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Print the initial values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before the loop starts</a:t>
            </a:r>
          </a:p>
          <a:p>
            <a:pPr lvl="1"/>
            <a:r>
              <a:rPr lang="en-US" dirty="0"/>
              <a:t>Count the number of iterations this loop takes and print it when the loop is done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x, y;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0;	//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# </a:t>
            </a:r>
            <a:r>
              <a:rPr lang="en-US" dirty="0" smtClean="0">
                <a:latin typeface="Courier New"/>
                <a:cs typeface="Courier New"/>
              </a:rPr>
              <a:t>iterations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...		// Code to </a:t>
            </a:r>
            <a:r>
              <a:rPr lang="en-US" smtClean="0">
                <a:latin typeface="Courier New"/>
                <a:cs typeface="Courier New"/>
              </a:rPr>
              <a:t>assign values to x &amp; 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("x = %d, y = %d initially\n", x, y);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</a:t>
            </a:r>
            <a:r>
              <a:rPr lang="en-US" dirty="0">
                <a:latin typeface="Courier New"/>
                <a:cs typeface="Courier New"/>
              </a:rPr>
              <a:t>(x &lt;= y) {</a:t>
            </a:r>
          </a:p>
          <a:p>
            <a:pPr marL="0" indent="0">
              <a:buNone/>
            </a:pPr>
            <a:r>
              <a:rPr lang="fr-FR" dirty="0" smtClean="0">
                <a:latin typeface="Courier New"/>
                <a:cs typeface="Courier New"/>
              </a:rPr>
              <a:t>	x </a:t>
            </a:r>
            <a:r>
              <a:rPr lang="fr-FR" dirty="0">
                <a:latin typeface="Courier New"/>
                <a:cs typeface="Courier New"/>
              </a:rPr>
              <a:t>= x + 1;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smtClean="0">
                <a:latin typeface="Courier New"/>
                <a:cs typeface="Courier New"/>
              </a:rPr>
              <a:t>y </a:t>
            </a:r>
            <a:r>
              <a:rPr lang="es-ES_tradnl" dirty="0">
                <a:latin typeface="Courier New"/>
                <a:cs typeface="Courier New"/>
              </a:rPr>
              <a:t>= y - 1;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smtClean="0">
                <a:latin typeface="Courier New"/>
                <a:cs typeface="Courier New"/>
              </a:rPr>
              <a:t>i </a:t>
            </a:r>
            <a:r>
              <a:rPr lang="es-ES_tradnl" dirty="0">
                <a:latin typeface="Courier New"/>
                <a:cs typeface="Courier New"/>
              </a:rPr>
              <a:t>= i + 1;</a:t>
            </a:r>
          </a:p>
          <a:p>
            <a:pPr marL="0" indent="0">
              <a:buNone/>
            </a:pPr>
            <a:r>
              <a:rPr lang="es-ES_tradnl" dirty="0" smtClean="0">
                <a:latin typeface="Courier New"/>
                <a:cs typeface="Courier New"/>
              </a:rPr>
              <a:t>}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dirty="0" err="1" smtClean="0">
                <a:latin typeface="Courier New"/>
                <a:cs typeface="Courier New"/>
              </a:rPr>
              <a:t>printf</a:t>
            </a:r>
            <a:r>
              <a:rPr lang="es-ES_tradnl" dirty="0">
                <a:latin typeface="Courier New"/>
                <a:cs typeface="Courier New"/>
              </a:rPr>
              <a:t>("</a:t>
            </a:r>
            <a:r>
              <a:rPr lang="es-ES_tradnl" dirty="0" err="1">
                <a:latin typeface="Courier New"/>
                <a:cs typeface="Courier New"/>
              </a:rPr>
              <a:t>Number</a:t>
            </a:r>
            <a:r>
              <a:rPr lang="es-ES_tradnl" dirty="0">
                <a:latin typeface="Courier New"/>
                <a:cs typeface="Courier New"/>
              </a:rPr>
              <a:t> of </a:t>
            </a:r>
            <a:r>
              <a:rPr lang="es-ES_tradnl" dirty="0" err="1">
                <a:latin typeface="Courier New"/>
                <a:cs typeface="Courier New"/>
              </a:rPr>
              <a:t>iterations</a:t>
            </a:r>
            <a:r>
              <a:rPr lang="es-ES_tradnl" dirty="0">
                <a:latin typeface="Courier New"/>
                <a:cs typeface="Courier New"/>
              </a:rPr>
              <a:t>: %d\n", i);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B7C1-D6D3-8E41-B82B-1C827A40B74E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solutions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dirty="0"/>
              <a:t>Repeatedly prompt for and read a single non-space character into a variable,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/>
              <a:t>, until the user enters either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char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Courier New"/>
                <a:cs typeface="Courier New"/>
              </a:rPr>
              <a:t>do </a:t>
            </a:r>
            <a:r>
              <a:rPr lang="pt-BR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 smtClean="0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</a:t>
            </a:r>
            <a:r>
              <a:rPr lang="pt-BR" dirty="0" err="1">
                <a:latin typeface="Courier New"/>
                <a:cs typeface="Courier New"/>
              </a:rPr>
              <a:t>Enter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character</a:t>
            </a:r>
            <a:r>
              <a:rPr lang="pt-BR" dirty="0">
                <a:latin typeface="Courier New"/>
                <a:cs typeface="Courier New"/>
              </a:rPr>
              <a:t>: ");</a:t>
            </a:r>
          </a:p>
          <a:p>
            <a:pPr marL="0" indent="0">
              <a:buNone/>
            </a:pPr>
            <a:r>
              <a:rPr lang="nl-NL" dirty="0">
                <a:latin typeface="Courier New"/>
                <a:cs typeface="Courier New"/>
              </a:rPr>
              <a:t>	</a:t>
            </a:r>
            <a:r>
              <a:rPr lang="nl-NL" dirty="0" err="1" smtClean="0">
                <a:latin typeface="Courier New"/>
                <a:cs typeface="Courier New"/>
              </a:rPr>
              <a:t>scanf</a:t>
            </a:r>
            <a:r>
              <a:rPr lang="nl-NL" dirty="0">
                <a:latin typeface="Courier New"/>
                <a:cs typeface="Courier New"/>
              </a:rPr>
              <a:t>(" %c", &amp;</a:t>
            </a:r>
            <a:r>
              <a:rPr lang="nl-NL" dirty="0" err="1">
                <a:latin typeface="Courier New"/>
                <a:cs typeface="Courier New"/>
              </a:rPr>
              <a:t>cmd</a:t>
            </a:r>
            <a:r>
              <a:rPr lang="nl-NL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>
                <a:latin typeface="Courier New"/>
                <a:cs typeface="Courier New"/>
              </a:rPr>
              <a:t>while (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 &amp;&amp;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446E-AFD9-1142-AF2D-BF35E70D0931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today</a:t>
            </a:r>
          </a:p>
          <a:p>
            <a:pPr lvl="1"/>
            <a:r>
              <a:rPr lang="en-US" dirty="0">
                <a:latin typeface="Arial" charset="0"/>
              </a:rPr>
              <a:t>Program 4 to be posted; due 10/11</a:t>
            </a:r>
          </a:p>
          <a:p>
            <a:pPr lvl="1"/>
            <a:r>
              <a:rPr lang="en-US" dirty="0">
                <a:latin typeface="Arial" charset="0"/>
              </a:rPr>
              <a:t>Exam 1: Wednesday, 10/4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</a:rPr>
              <a:t>Students with exam-related accommodations must contact me ASAP</a:t>
            </a:r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03AAA1-EF4F-9242-B8D9-397B163C122C}" type="datetime1">
              <a:rPr lang="en-US" sz="1200" smtClean="0">
                <a:latin typeface="Garamond" charset="0"/>
              </a:rPr>
              <a:t>9/29/17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7789</TotalTime>
  <Words>479</Words>
  <Application>Microsoft Macintosh PowerPoint</Application>
  <PresentationFormat>On-screen Show (4:3)</PresentationFormat>
  <Paragraphs>94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Edge</vt:lpstr>
      <vt:lpstr>EECE.2160 ECE Application Programming</vt:lpstr>
      <vt:lpstr>Lecture outline</vt:lpstr>
      <vt:lpstr>Review: while/do-while loops</vt:lpstr>
      <vt:lpstr>Examples</vt:lpstr>
      <vt:lpstr>Example solutions</vt:lpstr>
      <vt:lpstr>Example solutions (continued)</vt:lpstr>
      <vt:lpstr>Example solutions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1592</cp:revision>
  <dcterms:created xsi:type="dcterms:W3CDTF">2006-04-03T05:03:01Z</dcterms:created>
  <dcterms:modified xsi:type="dcterms:W3CDTF">2017-09-29T19:00:23Z</dcterms:modified>
</cp:coreProperties>
</file>