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4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3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563027-4308-5F4F-B371-30E596A1E443}" type="datetime1">
              <a:rPr lang="en-US" smtClean="0"/>
              <a:t>10/6/17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848318-E75D-1448-B2F3-B6C7EBD487CC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648F9-C26F-2741-B457-40E660EE3F72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46D8F-3166-9144-904D-61B22BB340E2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0BC37-517D-314F-94AD-3DC3CDBD596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8C1CD-19AE-1C4D-B32F-99274F8C4DCE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9312E-8694-1843-B963-C6F0B3893239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51E13-C754-404F-93FF-F6DD30655C9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E089A-8429-6643-A2E1-9727421117DE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268A8-6F65-F94F-A497-255BB2B15C75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B0003-0711-C74F-AC65-60ED71C85ACD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F89F2-AD54-0A4D-A24D-12E69661A14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05F07-3344-3D4A-ADAC-CA4E33FF56E6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179C06C-6A39-B447-99E9-EA6E2C53A2B0}" type="datetime1">
              <a:rPr lang="en-US" smtClean="0"/>
              <a:t>10/6/17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conditionals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B57F-CD27-2F44-987E-AFCD0F860064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Flag: variable that indicates a particular condition occurred</a:t>
            </a:r>
          </a:p>
          <a:p>
            <a:pPr lvl="1"/>
            <a:r>
              <a:rPr lang="en-US" dirty="0" smtClean="0"/>
              <a:t>Allows you to simplify conditional tests later in program</a:t>
            </a:r>
          </a:p>
          <a:p>
            <a:r>
              <a:rPr lang="en-US" dirty="0" smtClean="0"/>
              <a:t>Possible uses</a:t>
            </a:r>
          </a:p>
          <a:p>
            <a:pPr lvl="1"/>
            <a:r>
              <a:rPr lang="en-US" dirty="0" smtClean="0"/>
              <a:t>Waiting for some condition—set flag when condition occurs</a:t>
            </a:r>
          </a:p>
          <a:p>
            <a:pPr lvl="1"/>
            <a:r>
              <a:rPr lang="en-US" dirty="0" smtClean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flag;</a:t>
            </a: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  <a:endParaRPr lang="en-US" sz="3200" b="1" u="sng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1B34-2F7A-8A49-8E16-EDE4F6070F1A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smtClean="0">
                <a:latin typeface="Arial" charset="0"/>
              </a:rPr>
              <a:t>(Wednesday, 10/11)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4 intro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</a:p>
          <a:p>
            <a:pPr lvl="1"/>
            <a:r>
              <a:rPr lang="en-US" dirty="0" smtClean="0">
                <a:latin typeface="Arial" charset="0"/>
              </a:rPr>
              <a:t>Return Exam 1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regrades due 10/11</a:t>
            </a:r>
          </a:p>
          <a:p>
            <a:pPr lvl="1"/>
            <a:r>
              <a:rPr lang="en-US" dirty="0">
                <a:latin typeface="Arial" charset="0"/>
              </a:rPr>
              <a:t>Program 4 to be posted; due 10/16</a:t>
            </a:r>
          </a:p>
          <a:p>
            <a:pPr lvl="1"/>
            <a:r>
              <a:rPr lang="en-US" dirty="0">
                <a:latin typeface="Arial" charset="0"/>
              </a:rPr>
              <a:t>No class Monday (Columbus Day)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439DD5-AD42-F14B-AF61-E9161C2C6948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2 regrades due 10/11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4 to be posted; due 10/16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No class Monday (Columbus Day)</a:t>
            </a:r>
          </a:p>
          <a:p>
            <a:pPr lvl="1"/>
            <a:r>
              <a:rPr lang="en-US" dirty="0" smtClean="0">
                <a:latin typeface="Arial" charset="0"/>
              </a:rPr>
              <a:t>Exams to be returned Wednesday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smtClean="0">
                <a:latin typeface="Arial" charset="0"/>
              </a:rPr>
              <a:t>PE2</a:t>
            </a:r>
            <a:r>
              <a:rPr lang="en-US" dirty="0">
                <a:latin typeface="Arial" charset="0"/>
              </a:rPr>
              <a:t>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A00E6C-9AFA-7F4E-B18B-F2465D5036C8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altLang="ja-JP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B74DED-5051-134E-A819-0BB0373DC0C5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2AEC91-2C92-C242-B6CF-5CEE28E195DB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</a:t>
            </a:r>
            <a:r>
              <a:rPr lang="en-US" smtClean="0">
                <a:latin typeface="Arial" charset="0"/>
              </a:rPr>
              <a:t>“infinite” </a:t>
            </a:r>
            <a:r>
              <a:rPr lang="en-US">
                <a:latin typeface="Arial" charset="0"/>
              </a:rPr>
              <a:t>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452585-288D-D046-95A8-509AB35CB21E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8A6233-08F2-1042-8B9F-6AE009D56295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865424-A8EE-2542-8EFF-C9F7990C92BC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2CC7C9-CC70-3E44-8930-60E6A1D11B47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543932-E978-5045-A339-43DFD6285D6E}" type="datetime1">
              <a:rPr lang="en-US" sz="1200" smtClean="0">
                <a:latin typeface="Garamond" charset="0"/>
              </a:rPr>
              <a:t>10/6/17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7999</TotalTime>
  <Words>613</Words>
  <Application>Microsoft Macintosh PowerPoint</Application>
  <PresentationFormat>On-screen Show (4:3)</PresentationFormat>
  <Paragraphs>162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1613</cp:revision>
  <dcterms:created xsi:type="dcterms:W3CDTF">2006-04-03T05:03:01Z</dcterms:created>
  <dcterms:modified xsi:type="dcterms:W3CDTF">2017-10-06T20:00:20Z</dcterms:modified>
</cp:coreProperties>
</file>