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0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E70F1-A3F2-124B-A2E5-FCA8234E8310}" type="datetime1">
              <a:rPr lang="en-US" smtClean="0"/>
              <a:t>10/11/17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27BC0-2D73-0F42-B351-D75FA4D7C6C2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B8F91-6F9F-764A-9B17-7FD4B120C171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63F-0528-E340-B63C-05496516FC23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34E0E-AD99-3B43-8C66-282676B4A805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2207F-9C72-CC48-87C6-919D627C67FF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A078E-D968-FF4B-AE71-47A69932F8E7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D8FB5-121A-1F48-A77D-731F6E9D6573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82716-91B8-2D45-889E-06E094C32B8D}" type="datetime1">
              <a:rPr lang="en-US" smtClean="0"/>
              <a:t>10/11/17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19E3A-8CE3-8449-956A-2437C1921AF3}" type="datetime1">
              <a:rPr lang="en-US" smtClean="0"/>
              <a:t>10/11/17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68D3C-67CE-0E43-BE15-B2615E07172E}" type="datetime1">
              <a:rPr lang="en-US" smtClean="0"/>
              <a:t>10/11/17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EE1A5-F2CB-5A45-A0BC-483D4BAF8639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713E3-67A1-2943-89AD-3C908EFB50A3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3C3462C-2BD4-844F-9538-DAD59F5E6293}" type="datetime1">
              <a:rPr lang="en-US" smtClean="0"/>
              <a:t>10/11/17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089764-E4E4-7945-9A89-9FE5809879B5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C9FF52-00D8-B94D-9CBC-7D781C551192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F41B39-A5C9-694B-82CD-AB15C9044861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ACF7B-21EA-284E-AB69-5D953C0D96B6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5AAADF-2616-F345-9546-90D307EB5B64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67A4B3-12AF-0249-A6DB-140268699E8D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011081-F194-B846-9434-1C698909ADD8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ABEB5-2F25-314A-95FC-03BF34C3542D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7A27B2-764E-D641-BF0A-2348F198E989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73573-636F-8A49-BC49-7D71097B9DA2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3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10/20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10/</a:t>
            </a:r>
            <a:r>
              <a:rPr lang="en-US" dirty="0" smtClean="0">
                <a:latin typeface="Arial" charset="0"/>
              </a:rPr>
              <a:t>16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Program 4 intro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417DF4-4DA1-144B-B6B9-3E620E8EFE15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5B58C7-71FF-0643-BC34-75BFB83B93CA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smtClean="0">
                <a:latin typeface="Arial" charset="0"/>
              </a:rPr>
              <a:t>Return exams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10/20</a:t>
            </a:r>
          </a:p>
          <a:p>
            <a:pPr lvl="1"/>
            <a:r>
              <a:rPr lang="en-US" dirty="0">
                <a:latin typeface="Arial" charset="0"/>
              </a:rPr>
              <a:t>Program 4 due 10/16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18BD8D-762B-324D-966B-8EDB590096A9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FED018-82AB-074B-92E4-FAEE4B7B1014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06E841-474B-C24E-9B4B-914E16F597D2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C2A0DF-6C00-6E41-B6DC-B43D4AA84631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50762-3984-1840-8E19-501881F1DFEA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8BD7F-B7B2-DD41-A436-CE63A22DEA00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E0DC45-200F-E347-81B9-609D553B8B28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608CF0-ABBE-1248-9F42-F380BD613EF8}" type="datetime1">
              <a:rPr lang="en-US" sz="1200" smtClean="0">
                <a:latin typeface="Garamond" charset="0"/>
              </a:rPr>
              <a:t>10/11/17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7849</TotalTime>
  <Words>905</Words>
  <Application>Microsoft Macintosh PowerPoint</Application>
  <PresentationFormat>On-screen Show (4:3)</PresentationFormat>
  <Paragraphs>250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1634</cp:revision>
  <dcterms:created xsi:type="dcterms:W3CDTF">2006-04-03T05:03:01Z</dcterms:created>
  <dcterms:modified xsi:type="dcterms:W3CDTF">2017-10-11T14:04:16Z</dcterms:modified>
</cp:coreProperties>
</file>