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517" r:id="rId3"/>
    <p:sldId id="519" r:id="rId4"/>
    <p:sldId id="521" r:id="rId5"/>
    <p:sldId id="520" r:id="rId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559016"/>
        <c:axId val="2124553176"/>
      </c:barChart>
      <c:catAx>
        <c:axId val="2124559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4553176"/>
        <c:crosses val="autoZero"/>
        <c:auto val="1"/>
        <c:lblAlgn val="ctr"/>
        <c:lblOffset val="100"/>
        <c:noMultiLvlLbl val="0"/>
      </c:catAx>
      <c:valAx>
        <c:axId val="2124553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455901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E738BC-29E6-B440-A79B-CB8280F375C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653D1-CB75-634A-ABE6-B7D5502D122F}" type="datetime1">
              <a:rPr lang="en-US" smtClean="0"/>
              <a:t>10/13/17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B9A9-B4A3-1F49-85FA-5031B6CBEB28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4E78-B516-C046-BA3D-580AA678CDE6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9F11D-E644-5040-9467-BF45BEF42F3A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2C46A-33C5-AB4B-ACA2-BE51A3A7FDE7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BE3E3-0EC3-6A4B-9BA1-CE100D22C1E8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EADD3-082F-7D42-B0E9-4AF1E1344DD8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DB030-3463-E548-B960-F7C2F7265046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45807-7DA8-034D-B1AB-0809CE90AEFA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FA98-1E57-E74A-B7AE-BCCD2FF7F013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152FF-3F4B-ED4C-BAF2-7F6705F55624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5A53B-232C-574A-81A4-67952E396758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0108-9F3F-6D44-AEA9-61B13FE88C31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72C37C9-9B96-BB4F-8302-D2652609A288}" type="datetime1">
              <a:rPr lang="en-US" smtClean="0"/>
              <a:t>10/13/17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b="1" i="1" u="sng" dirty="0" smtClean="0">
                <a:solidFill>
                  <a:srgbClr val="FF0000"/>
                </a:solidFill>
                <a:latin typeface="Arial" charset="0"/>
              </a:rPr>
              <a:t>PLEASE SEE ME FOR YOUR GRADED EXAM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due 10/20</a:t>
            </a:r>
          </a:p>
          <a:p>
            <a:pPr lvl="1"/>
            <a:r>
              <a:rPr lang="en-US" dirty="0">
                <a:latin typeface="Arial" charset="0"/>
              </a:rPr>
              <a:t>Program 4 due 10/16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stats</a:t>
            </a:r>
          </a:p>
          <a:p>
            <a:pPr lvl="1"/>
            <a:r>
              <a:rPr lang="en-US" dirty="0" smtClean="0">
                <a:latin typeface="Arial" charset="0"/>
              </a:rPr>
              <a:t>FAQ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417C7D-1A23-1949-A67A-B1E83B1295D0}" type="datetime1">
              <a:rPr lang="en-US" sz="1200" smtClean="0">
                <a:latin typeface="Garamond" charset="0"/>
              </a:rPr>
              <a:t>10/13/17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8BD08B-AF3F-2446-B53C-7E02B02519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83.2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86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14.7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100 (x8)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40.6 / 46 (88%)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27.7 / 34 (81%)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14.8 / 20 (74%)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2.3 / 10 (41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D5541F-5065-814D-B31C-A060CA6F6255}" type="datetime1">
              <a:rPr lang="en-US" sz="1200" smtClean="0">
                <a:latin typeface="Garamond" charset="0"/>
              </a:rPr>
              <a:t>10/13/17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23184"/>
            <a:ext cx="6033379" cy="2820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Are the exam grades curved?</a:t>
            </a:r>
          </a:p>
          <a:p>
            <a:pPr lvl="1"/>
            <a:r>
              <a:rPr lang="en-US" dirty="0" smtClean="0"/>
              <a:t>No—if a grading curve is necessary, it’s applied to the final weighted average</a:t>
            </a:r>
          </a:p>
          <a:p>
            <a:pPr lvl="1"/>
            <a:r>
              <a:rPr lang="en-US" dirty="0" smtClean="0"/>
              <a:t>Typically not necessary unless overall average &lt; 80%</a:t>
            </a:r>
          </a:p>
          <a:p>
            <a:r>
              <a:rPr lang="en-US" dirty="0" smtClean="0"/>
              <a:t>What percentage of the overall grade is this exam?</a:t>
            </a:r>
          </a:p>
          <a:p>
            <a:pPr lvl="1"/>
            <a:r>
              <a:rPr lang="en-US" dirty="0" smtClean="0"/>
              <a:t>Probably 15% (programs 60%, Exam 2 10%, Exam 3 15%)</a:t>
            </a:r>
          </a:p>
          <a:p>
            <a:pPr lvl="1"/>
            <a:r>
              <a:rPr lang="en-US" dirty="0" smtClean="0"/>
              <a:t>Will count minimum of Exams 1 &amp; 2 as 10%, maximum as 15%</a:t>
            </a:r>
          </a:p>
          <a:p>
            <a:r>
              <a:rPr lang="en-US" dirty="0" smtClean="0"/>
              <a:t>Why are the extra credit points listed separately?</a:t>
            </a:r>
          </a:p>
          <a:p>
            <a:pPr lvl="1"/>
            <a:r>
              <a:rPr lang="en-US" dirty="0" smtClean="0"/>
              <a:t>Final grading curve based on scores without extra credit</a:t>
            </a:r>
          </a:p>
          <a:p>
            <a:pPr lvl="1"/>
            <a:r>
              <a:rPr lang="en-US" dirty="0" smtClean="0"/>
              <a:t>Extra credit added later to help those who did problems, rather than hurt those who didn’t</a:t>
            </a:r>
          </a:p>
          <a:p>
            <a:pPr lvl="1"/>
            <a:r>
              <a:rPr lang="en-US" dirty="0" smtClean="0"/>
              <a:t>Sum of final score + extra credit used for final grade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CA3377-3779-204D-8086-4F0956B02A56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time: 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10/20</a:t>
            </a:r>
          </a:p>
          <a:p>
            <a:pPr lvl="1"/>
            <a:r>
              <a:rPr lang="en-US">
                <a:latin typeface="Arial" charset="0"/>
              </a:rPr>
              <a:t>Program 4 due 10/16</a:t>
            </a:r>
            <a:endParaRPr lang="en-US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41CB0F-F534-2D4D-89D4-9FEEA6029B4F}" type="datetime1">
              <a:rPr lang="en-US" sz="1200" smtClean="0">
                <a:latin typeface="Garamond" charset="0"/>
              </a:rPr>
              <a:t>10/13/17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AF9EA9-0250-4842-8907-303600CBCCF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8982</TotalTime>
  <Words>298</Words>
  <Application>Microsoft Macintosh PowerPoint</Application>
  <PresentationFormat>On-screen Show (4:3)</PresentationFormat>
  <Paragraphs>61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Edge</vt:lpstr>
      <vt:lpstr>EECE.2160 ECE Application Programming</vt:lpstr>
      <vt:lpstr>Lecture outline</vt:lpstr>
      <vt:lpstr>Exam stats &amp; grade distribution</vt:lpstr>
      <vt:lpstr>FAQ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1777</cp:revision>
  <dcterms:created xsi:type="dcterms:W3CDTF">2006-04-03T05:03:01Z</dcterms:created>
  <dcterms:modified xsi:type="dcterms:W3CDTF">2017-10-13T16:48:02Z</dcterms:modified>
</cp:coreProperties>
</file>