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2" r:id="rId3"/>
    <p:sldId id="523" r:id="rId4"/>
    <p:sldId id="524" r:id="rId5"/>
    <p:sldId id="525" r:id="rId6"/>
    <p:sldId id="519" r:id="rId7"/>
    <p:sldId id="520" r:id="rId8"/>
    <p:sldId id="521" r:id="rId9"/>
    <p:sldId id="522" r:id="rId10"/>
    <p:sldId id="447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745C4-BABD-0346-B413-ABD1455FC491}" type="datetime1">
              <a:rPr lang="en-US" smtClean="0"/>
              <a:t>10/19/17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96212-03E1-D341-BA40-7348F2F4798C}" type="datetime1">
              <a:rPr lang="en-US" smtClean="0"/>
              <a:t>10/19/17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0EED-0990-444D-A1EB-C397B63D6BD3}" type="datetime1">
              <a:rPr lang="en-US" smtClean="0"/>
              <a:t>10/19/17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4834F-11F7-6648-8468-7116861D6C67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A51B-D2F7-2743-BDE0-F040DB849915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E16AC-B9A6-2041-B1A8-4E777EF4EBEC}" type="datetime1">
              <a:rPr lang="en-US" smtClean="0"/>
              <a:t>10/19/17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83FF6-F9C4-3749-AE5C-3D58EB2C3B15}" type="datetime1">
              <a:rPr lang="en-US" smtClean="0"/>
              <a:t>10/19/17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236A5-3C30-1E4B-8803-F11F96DCA0A5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D4854-D39C-7541-B92A-45769A815825}" type="datetime1">
              <a:rPr lang="en-US" smtClean="0"/>
              <a:t>10/19/17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40868-147E-0D48-8DA9-688F117003C3}" type="datetime1">
              <a:rPr lang="en-US" smtClean="0"/>
              <a:t>10/19/17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4AA53-7D00-004D-991C-AE946B558DCE}" type="datetime1">
              <a:rPr lang="en-US" smtClean="0"/>
              <a:t>10/19/17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A266-A9B2-DA48-B89C-F0DA9AA90C8D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1805-4B34-404C-8581-7C9E1D5DBEC5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A102A7A-1AA9-7641-B15D-C71FB08E8BC5}" type="datetime1">
              <a:rPr lang="en-US" smtClean="0"/>
              <a:t>10/19/17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Pointers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10/20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to be posted; due 10/25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83A64A-6A8A-A244-A49E-B6A7D3ECD433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10/20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to be posted; due 10/25</a:t>
            </a: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More function </a:t>
            </a:r>
            <a:r>
              <a:rPr lang="en-US" dirty="0" smtClean="0">
                <a:latin typeface="Arial" charset="0"/>
              </a:rPr>
              <a:t>examples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DE96D7-08D2-BB46-BE37-E56D8C9398FE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C08B3F-D337-554C-8D54-2412FF25EE64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319A15-85B1-034C-9216-92FA93D79BCB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9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2017AF-A0AB-994A-A4B7-B6F36A816BF9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BF5F03-96D1-C74F-A9CA-D383F9D353B0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870428-EF0F-8146-B0C3-C8D80B945D16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B6DAA8-821D-804B-A0E0-B95AEF9A9365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712F12-070A-2A41-B49F-7B43E717E3FC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8344</TotalTime>
  <Words>557</Words>
  <Application>Microsoft Macintosh PowerPoint</Application>
  <PresentationFormat>On-screen Show (4:3)</PresentationFormat>
  <Paragraphs>129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EECE.2160 ECE Application Programming</vt:lpstr>
      <vt:lpstr>Lecture outline</vt:lpstr>
      <vt:lpstr>Review: functions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1626</cp:revision>
  <dcterms:created xsi:type="dcterms:W3CDTF">2006-04-03T05:03:01Z</dcterms:created>
  <dcterms:modified xsi:type="dcterms:W3CDTF">2017-10-19T18:55:21Z</dcterms:modified>
</cp:coreProperties>
</file>