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422" r:id="rId3"/>
    <p:sldId id="526" r:id="rId4"/>
    <p:sldId id="527" r:id="rId5"/>
    <p:sldId id="528" r:id="rId6"/>
    <p:sldId id="529" r:id="rId7"/>
    <p:sldId id="530" r:id="rId8"/>
    <p:sldId id="531" r:id="rId9"/>
    <p:sldId id="532" r:id="rId10"/>
    <p:sldId id="533" r:id="rId11"/>
    <p:sldId id="534" r:id="rId12"/>
    <p:sldId id="535" r:id="rId13"/>
    <p:sldId id="536" r:id="rId14"/>
    <p:sldId id="537" r:id="rId15"/>
    <p:sldId id="538" r:id="rId16"/>
    <p:sldId id="539" r:id="rId17"/>
    <p:sldId id="540" r:id="rId18"/>
    <p:sldId id="447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978633C-2812-AF4D-9F5F-329FCF04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56DCEA7-EB52-8D45-B0D5-8A2BCF1B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99094-D6C5-9D49-A78C-6A3000344D2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79140D-4037-1046-89A4-3DB36553561D}" type="slidenum">
              <a:rPr lang="en-US"/>
              <a:pPr/>
              <a:t>12</a:t>
            </a:fld>
            <a:endParaRPr 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58DA7-6D4D-6048-A3E2-1355566E2E85}" type="datetime1">
              <a:rPr lang="en-US" smtClean="0"/>
              <a:t>10/19/17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6919-4BC3-2A47-88AD-1FC39EA40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BBFD6-2A6E-7544-8AD4-2822875693CF}" type="datetime1">
              <a:rPr lang="en-US" smtClean="0"/>
              <a:t>10/19/17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6A0A-9ECB-D04E-B05D-F236A1BA3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A24B-52B1-2C4A-BD88-BBE84841BCFB}" type="datetime1">
              <a:rPr lang="en-US" smtClean="0"/>
              <a:t>10/19/17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2ADF6-9CB4-4F4D-BE4E-4FE70315B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5AA43-B22E-2B46-BC32-38E92DA666F8}" type="datetime1">
              <a:rPr lang="en-US" smtClean="0"/>
              <a:t>10/19/17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947D-4DA8-C946-9094-871581B23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67F2C-A418-8849-9631-8FE8CB7CF6E8}" type="datetime1">
              <a:rPr lang="en-US" smtClean="0"/>
              <a:t>10/19/17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F23F-0D07-134F-866B-B75AF1366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9B19F-89FC-8D42-8A51-611AFAF87746}" type="datetime1">
              <a:rPr lang="en-US" smtClean="0"/>
              <a:t>10/19/17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7B84-F749-3C45-A1F7-9DA5F8517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FB3B8-0F9B-A24D-89ED-F66CA512D131}" type="datetime1">
              <a:rPr lang="en-US" smtClean="0"/>
              <a:t>10/19/17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14C9-A367-014B-B764-61D5AD5B4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BE1A4-C15A-734B-B678-97709D10B508}" type="datetime1">
              <a:rPr lang="en-US" smtClean="0"/>
              <a:t>10/19/17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6CFA-3B45-4342-A3C3-F3E85029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F7A1E-534F-1B41-AD70-21AD12411F60}" type="datetime1">
              <a:rPr lang="en-US" smtClean="0"/>
              <a:t>10/19/17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C9B-1AD7-6C49-80A5-78509173C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85856-C7D0-724A-972A-9E1F07A70C01}" type="datetime1">
              <a:rPr lang="en-US" smtClean="0"/>
              <a:t>10/19/17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B68EF-7916-7049-8FA1-2ADAD8C7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13152-F7D8-794A-A4F7-F161FA412A44}" type="datetime1">
              <a:rPr lang="en-US" smtClean="0"/>
              <a:t>10/19/17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8213-BC49-434F-B53A-118950A2F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154E1-6A06-9048-966F-A3BB2747AEC1}" type="datetime1">
              <a:rPr lang="en-US" smtClean="0"/>
              <a:t>10/19/17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36B3-A8D9-EB47-8EA3-04E17D666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A2DE6-C9A9-2842-BBA4-6162229EF47A}" type="datetime1">
              <a:rPr lang="en-US" smtClean="0"/>
              <a:t>10/19/17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10BB-4292-A245-86A6-3FE7A028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A3F75CD-46DB-7A42-A7E6-3D98CC75BED0}" type="datetime1">
              <a:rPr lang="en-US" smtClean="0"/>
              <a:t>10/19/17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90A41D0-8994-D54B-B17B-96F2F68AB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  <p:sldLayoutId id="21474847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18: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Pointers and pointer arguments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579C0-02D8-A84C-9733-224BCF8A0DEC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69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E4401C-D519-DB45-9D70-C85DC9610AF1}" type="datetime1">
              <a:rPr lang="en-US" sz="1200" smtClean="0">
                <a:latin typeface="Garamond" charset="0"/>
                <a:cs typeface="Arial" charset="0"/>
              </a:rPr>
              <a:t>10/19/17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51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88B96-8071-BC45-AADA-49A92B04A932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7394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7398</a:t>
            </a:r>
          </a:p>
        </p:txBody>
      </p:sp>
      <p:sp>
        <p:nvSpPr>
          <p:cNvPr id="15393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559003-3F4E-9946-BB5A-26D2286625D0}" type="datetime1">
              <a:rPr lang="en-US" sz="1200" smtClean="0">
                <a:latin typeface="Garamond" charset="0"/>
                <a:cs typeface="Arial" charset="0"/>
              </a:rPr>
              <a:t>10/19/17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5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01EA8-BB40-A642-9439-F8D129C7A1A8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639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639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640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6401" name="Line 28"/>
          <p:cNvSpPr>
            <a:spLocks noChangeShapeType="1"/>
          </p:cNvSpPr>
          <p:nvPr/>
        </p:nvSpPr>
        <p:spPr bwMode="auto">
          <a:xfrm>
            <a:off x="228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40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EEB6E3-7BA1-2C44-BA56-85B9054CE656}" type="datetime1">
              <a:rPr lang="en-US" sz="1200" smtClean="0">
                <a:latin typeface="Garamond" charset="0"/>
                <a:cs typeface="Arial" charset="0"/>
              </a:rPr>
              <a:t>10/19/17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67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61821A-B247-0340-B122-5FEFAEC22A9E}" type="datetime1">
              <a:rPr lang="en-US" sz="1200" smtClean="0">
                <a:latin typeface="Garamond" charset="0"/>
              </a:rPr>
              <a:t>10/19/17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3: 16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4538E5-3615-D744-B89E-3003E1D31A82}" type="datetime1">
              <a:rPr lang="en-US" sz="1200" smtClean="0">
                <a:latin typeface="Garamond" charset="0"/>
              </a:rPr>
              <a:t>10/19/17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0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Example: writing functions with pointers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that:</a:t>
            </a:r>
          </a:p>
          <a:p>
            <a:pPr lvl="1"/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lvl="1"/>
            <a:r>
              <a:rPr lang="en-US">
                <a:latin typeface="Arial" charset="0"/>
              </a:rPr>
              <a:t>Uses pointers to swap the values of two double-precision variables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5F0C64-F298-634B-B7B2-A941E31C40CF}" type="datetime1">
              <a:rPr lang="en-US" sz="1200" smtClean="0">
                <a:latin typeface="Garamond" charset="0"/>
              </a:rPr>
              <a:t>10/19/17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E9F7-C5C2-C148-BBAB-42371CCD45B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7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void divQR(int x, int y,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int *q, int *r)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*q = x /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*r = x %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AF1877-C676-3E48-A7E3-FFC4A4BF2963}" type="datetime1">
              <a:rPr lang="en-US" sz="1200" smtClean="0">
                <a:latin typeface="Garamond" charset="0"/>
              </a:rPr>
              <a:t>10/19/17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DFB9E-1964-8947-A8BD-8738BF2FAACC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6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 smtClean="0"/>
              <a:t>Use pointers to swap the values of two double-precision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swap(double *a, double *b)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double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temp = *a;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*a = *b;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*b =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B47859-F0E8-6A47-9622-D99022856347}" type="datetime1">
              <a:rPr lang="en-US" sz="1200" smtClean="0">
                <a:latin typeface="Garamond" charset="0"/>
              </a:rPr>
              <a:t>10/19/17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742F5-6DDA-DD48-9DD7-F929C06D4EC6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47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Finish pointers (if necessary)</a:t>
            </a:r>
          </a:p>
          <a:p>
            <a:pPr lvl="1"/>
            <a:r>
              <a:rPr lang="en-US" dirty="0" smtClean="0">
                <a:latin typeface="Arial" charset="0"/>
              </a:rPr>
              <a:t>PE3: Functions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>
                <a:latin typeface="Arial" charset="0"/>
              </a:rPr>
              <a:t>5 </a:t>
            </a:r>
            <a:r>
              <a:rPr lang="en-US" smtClean="0">
                <a:latin typeface="Arial" charset="0"/>
              </a:rPr>
              <a:t>due </a:t>
            </a:r>
            <a:r>
              <a:rPr lang="en-US" dirty="0">
                <a:latin typeface="Arial" charset="0"/>
              </a:rPr>
              <a:t>10/25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D10A81-5790-9F4D-95B0-473202240C19}" type="datetime1">
              <a:rPr lang="en-US" sz="1200" smtClean="0">
                <a:latin typeface="Garamond" charset="0"/>
              </a:rPr>
              <a:t>10/19/17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786FF6-CB58-D24D-88A8-2536B12589EF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</a:t>
            </a:r>
            <a:r>
              <a:rPr lang="en-US" dirty="0" smtClean="0">
                <a:latin typeface="Arial" charset="0"/>
              </a:rPr>
              <a:t>reminders</a:t>
            </a:r>
          </a:p>
          <a:p>
            <a:pPr lvl="1"/>
            <a:r>
              <a:rPr lang="en-US" dirty="0">
                <a:latin typeface="Arial" charset="0"/>
              </a:rPr>
              <a:t>Program 3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5 due </a:t>
            </a:r>
            <a:r>
              <a:rPr lang="en-US" dirty="0">
                <a:latin typeface="Arial" charset="0"/>
              </a:rPr>
              <a:t>10/25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Pointers</a:t>
            </a:r>
          </a:p>
          <a:p>
            <a:pPr lvl="1"/>
            <a:r>
              <a:rPr lang="en-US" dirty="0" smtClean="0">
                <a:latin typeface="Arial" charset="0"/>
              </a:rPr>
              <a:t>Pointer arguments</a:t>
            </a:r>
            <a:endParaRPr lang="en-US" dirty="0" smtClean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C6BC1A-E792-4D42-B0FD-922D5FE40B0E}" type="datetime1">
              <a:rPr lang="en-US" sz="1200" smtClean="0">
                <a:latin typeface="Garamond" charset="0"/>
              </a:rPr>
              <a:t>10/19/17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4F1E5-9DBB-0F48-8A00-2E01B860F02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pass by address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the ability to “return” multiple values from function</a:t>
            </a:r>
          </a:p>
          <a:p>
            <a:pPr lvl="1"/>
            <a:r>
              <a:rPr lang="en-US">
                <a:latin typeface="Arial" charset="0"/>
              </a:rPr>
              <a:t>Functions can only return at most one value</a:t>
            </a:r>
          </a:p>
          <a:p>
            <a:r>
              <a:rPr lang="en-US">
                <a:latin typeface="Arial" charset="0"/>
              </a:rPr>
              <a:t>Functions can take multiple arguments ...</a:t>
            </a:r>
          </a:p>
          <a:p>
            <a:pPr lvl="1"/>
            <a:r>
              <a:rPr lang="en-US">
                <a:latin typeface="Arial" charset="0"/>
              </a:rPr>
              <a:t>... but, as we’ve discussed so far, passing by value just copies arguments</a:t>
            </a:r>
          </a:p>
          <a:p>
            <a:pPr lvl="1"/>
            <a:r>
              <a:rPr lang="en-US">
                <a:latin typeface="Arial" charset="0"/>
              </a:rPr>
              <a:t>No way to change arguments and have change reflected outside of function</a:t>
            </a:r>
          </a:p>
          <a:p>
            <a:r>
              <a:rPr lang="en-US">
                <a:latin typeface="Arial" charset="0"/>
              </a:rPr>
              <a:t>Solution uses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pointers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6E794E-C957-1040-A6A2-C3AFDEB77FE0}" type="datetime1">
              <a:rPr lang="en-US" sz="1200" smtClean="0">
                <a:latin typeface="Garamond" charset="0"/>
                <a:cs typeface="Arial" charset="0"/>
              </a:rPr>
              <a:t>10/19/17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3F00D4-CFE4-524F-BC69-7531037A155C}" type="slidenum">
              <a:rPr lang="en-US" sz="1200">
                <a:latin typeface="Garamond" charset="0"/>
                <a:cs typeface="Arial" charset="0"/>
              </a:rPr>
              <a:pPr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9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Pointer: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careful when declaring multiple pointers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sure to initialize pointer before use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2B292E-8573-A84D-91DE-52A0B2827515}" type="datetime1">
              <a:rPr lang="en-US" sz="1200" smtClean="0">
                <a:latin typeface="Garamond" charset="0"/>
                <a:cs typeface="Arial" charset="0"/>
              </a:rPr>
              <a:t>10/19/17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C0B5C9-11E6-B74B-8317-36A841C07D57}" type="slidenum">
              <a:rPr lang="en-US" sz="1200">
                <a:latin typeface="Garamond" charset="0"/>
                <a:cs typeface="Arial" charset="0"/>
              </a:rPr>
              <a:pPr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751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arguments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Passing pointer gives ability to modify data at that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In prototype/definition—argument has pointer type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For example: 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f(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*</a:t>
            </a:r>
            <a:r>
              <a:rPr lang="en-US" b="1" dirty="0" err="1" smtClean="0">
                <a:latin typeface="Courier New" charset="0"/>
                <a:cs typeface="Courier New" charset="0"/>
              </a:rPr>
              <a:t>addr_y</a:t>
            </a:r>
            <a:r>
              <a:rPr lang="en-US" b="1" dirty="0" smtClean="0">
                <a:latin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When calling function, can pass explicit pointer or use address operator 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&amp;&lt;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var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</a:t>
            </a:r>
            <a:r>
              <a:rPr lang="en-US" dirty="0">
                <a:latin typeface="Arial" charset="0"/>
                <a:cs typeface="Courier New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Examples</a:t>
            </a:r>
            <a:r>
              <a:rPr lang="en-US" dirty="0" smtClean="0">
                <a:latin typeface="Arial" charset="0"/>
                <a:cs typeface="Courier New" charset="0"/>
              </a:rPr>
              <a:t>: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y = 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result1;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smtClean="0">
                <a:latin typeface="Courier New" charset="0"/>
                <a:cs typeface="Courier New" charset="0"/>
              </a:rPr>
              <a:t>result1 </a:t>
            </a:r>
            <a:r>
              <a:rPr lang="en-US" b="1" dirty="0">
                <a:latin typeface="Courier New" charset="0"/>
                <a:cs typeface="Courier New" charset="0"/>
              </a:rPr>
              <a:t>= f(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&amp;y</a:t>
            </a:r>
            <a:r>
              <a:rPr lang="en-US" b="1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D0A61F-8E2B-9D48-8C5D-323FDB1D40FA}" type="datetime1">
              <a:rPr lang="en-US" sz="1200" smtClean="0">
                <a:latin typeface="Garamond" charset="0"/>
                <a:cs typeface="Arial" charset="0"/>
              </a:rPr>
              <a:t>10/19/17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9886D-E67C-B942-BC6A-5E7E7955E96B}" type="slidenum">
              <a:rPr lang="en-US" sz="1200">
                <a:latin typeface="Garamond" charset="0"/>
                <a:cs typeface="Arial" charset="0"/>
              </a:rPr>
              <a:pPr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4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D35A99-5DDA-3746-9338-E8CE3110B51D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0245" name="Text Box 1028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0246" name="Rectangle 1029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47" name="Text Box 1030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0248" name="Text Box 1031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0249" name="Rectangle 103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0" name="Rectangle 103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1" name="Text Box 1042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0252" name="Text Box 1043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0253" name="Text Box 1044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0254" name="Text Box 1049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0255" name="Rectangle 1050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6" name="Text Box 1051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0257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9BEF21-CDFA-2342-9A1E-1E0A25728E94}" type="datetime1">
              <a:rPr lang="en-US" sz="1200" smtClean="0">
                <a:latin typeface="Garamond" charset="0"/>
                <a:cs typeface="Arial" charset="0"/>
              </a:rPr>
              <a:t>10/19/17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59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E1E84B-5589-4044-B0B7-29DCF3DC6F6D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127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127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127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8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>
            <a:off x="2286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8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C1F33F-B473-6B4E-A553-71556BF3BAEB}" type="datetime1">
              <a:rPr lang="en-US" sz="1200" smtClean="0">
                <a:latin typeface="Garamond" charset="0"/>
                <a:cs typeface="Arial" charset="0"/>
              </a:rPr>
              <a:t>10/19/17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10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21825E-F1B2-0B4C-ADE4-928C8B383178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2291" name="AutoShape 35"/>
          <p:cNvSpPr>
            <a:spLocks noChangeArrowheads="1"/>
          </p:cNvSpPr>
          <p:nvPr/>
        </p:nvSpPr>
        <p:spPr bwMode="auto">
          <a:xfrm>
            <a:off x="8001000" y="1600200"/>
            <a:ext cx="990600" cy="3048000"/>
          </a:xfrm>
          <a:prstGeom prst="curvedLeftArrow">
            <a:avLst>
              <a:gd name="adj1" fmla="val 27635"/>
              <a:gd name="adj2" fmla="val 89174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36"/>
          <p:cNvSpPr>
            <a:spLocks noChangeArrowheads="1"/>
          </p:cNvSpPr>
          <p:nvPr/>
        </p:nvSpPr>
        <p:spPr bwMode="auto">
          <a:xfrm>
            <a:off x="8001000" y="2057400"/>
            <a:ext cx="990600" cy="3048000"/>
          </a:xfrm>
          <a:prstGeom prst="curvedLeftArrow">
            <a:avLst>
              <a:gd name="adj1" fmla="val 21937"/>
              <a:gd name="adj2" fmla="val 89174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230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230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1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231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231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1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228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23" name="Oval 37"/>
          <p:cNvSpPr>
            <a:spLocks noChangeArrowheads="1"/>
          </p:cNvSpPr>
          <p:nvPr/>
        </p:nvSpPr>
        <p:spPr bwMode="auto">
          <a:xfrm>
            <a:off x="8077200" y="2590800"/>
            <a:ext cx="5334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8610600" y="2743200"/>
            <a:ext cx="381000" cy="213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8610600" y="3200400"/>
            <a:ext cx="3810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6" name="Oval 41"/>
          <p:cNvSpPr>
            <a:spLocks noChangeArrowheads="1"/>
          </p:cNvSpPr>
          <p:nvPr/>
        </p:nvSpPr>
        <p:spPr bwMode="auto">
          <a:xfrm>
            <a:off x="8077200" y="3048000"/>
            <a:ext cx="5334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 flipH="1">
            <a:off x="8001000" y="4876800"/>
            <a:ext cx="990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 flipH="1">
            <a:off x="8001000" y="53340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9" name="Date Placeholder 4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08A9CA-254A-E64B-B178-63945E223DA1}" type="datetime1">
              <a:rPr lang="en-US" sz="1200" smtClean="0">
                <a:latin typeface="Garamond" charset="0"/>
                <a:cs typeface="Arial" charset="0"/>
              </a:rPr>
              <a:t>10/19/17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87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D8D035-23B5-2D44-8E4C-2D89EABA0B85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28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45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258972-8718-1E4F-9C02-64ACE4F4B5E4}" type="datetime1">
              <a:rPr lang="en-US" sz="1200" smtClean="0">
                <a:latin typeface="Garamond" charset="0"/>
                <a:cs typeface="Arial" charset="0"/>
              </a:rPr>
              <a:t>10/19/17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86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8345</TotalTime>
  <Words>943</Words>
  <Application>Microsoft Macintosh PowerPoint</Application>
  <PresentationFormat>On-screen Show (4:3)</PresentationFormat>
  <Paragraphs>325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EECE.2160 ECE Application Programming</vt:lpstr>
      <vt:lpstr>Lecture outline</vt:lpstr>
      <vt:lpstr>Justifying pass by address</vt:lpstr>
      <vt:lpstr>Pointers</vt:lpstr>
      <vt:lpstr>Pointer arguments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Example: pointer arguments</vt:lpstr>
      <vt:lpstr>Example solution</vt:lpstr>
      <vt:lpstr>Example: writing functions with pointers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1633</cp:revision>
  <dcterms:created xsi:type="dcterms:W3CDTF">2006-04-03T05:03:01Z</dcterms:created>
  <dcterms:modified xsi:type="dcterms:W3CDTF">2017-10-19T18:55:04Z</dcterms:modified>
</cp:coreProperties>
</file>