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2" r:id="rId3"/>
    <p:sldId id="522" r:id="rId4"/>
    <p:sldId id="523" r:id="rId5"/>
    <p:sldId id="528" r:id="rId6"/>
    <p:sldId id="529" r:id="rId7"/>
    <p:sldId id="530" r:id="rId8"/>
    <p:sldId id="524" r:id="rId9"/>
    <p:sldId id="525" r:id="rId10"/>
    <p:sldId id="526" r:id="rId11"/>
    <p:sldId id="527" r:id="rId12"/>
    <p:sldId id="4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77F714-FF08-FC48-88F4-75E9E381CEA3}" type="datetime1">
              <a:rPr lang="en-US" smtClean="0"/>
              <a:t>10/22/17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D3CA7-16A7-084D-906C-540CF1D30935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5B347-0019-764C-8006-CD52F328218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B9F86-B6C6-FE49-A553-23DB0ADAEBF6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6223D-DA8D-DF4B-AEC0-37B931DE5C9D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F577E-E887-D746-97EE-3D9E404E1F5D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A12E0-0FED-794F-BD5C-F9EAB51794F5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6BC0A-AB29-3C4B-9C5C-23A16BCC6E7A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354EB-26C1-344C-ADFE-79B9125806CA}" type="datetime1">
              <a:rPr lang="en-US" smtClean="0"/>
              <a:t>10/22/17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A3A62-DB68-084E-85C4-28EC403C4BE0}" type="datetime1">
              <a:rPr lang="en-US" smtClean="0"/>
              <a:t>10/22/17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9335F-D4DE-1648-B1B9-296859AF6132}" type="datetime1">
              <a:rPr lang="en-US" smtClean="0"/>
              <a:t>10/22/17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D8722-B777-D24F-9D6E-B8F40DFCCEAF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47A35-6F5C-B84F-BD30-7C94950BD5E0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D6CF5856-7375-2B42-96EF-41DC692A3C72}" type="datetime1">
              <a:rPr lang="en-US" smtClean="0"/>
              <a:t>10/22/17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FA8D5D-B8DD-0142-B4CF-0287F2C1C3C5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208B60-E015-A64A-BD69-2674FA894F11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0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10/25</a:t>
            </a:r>
          </a:p>
          <a:p>
            <a:pPr lvl="1"/>
            <a:r>
              <a:rPr lang="en-US">
                <a:latin typeface="Arial" charset="0"/>
              </a:rPr>
              <a:t>Advising period starts today—make an appointment to meet your advisor!</a:t>
            </a:r>
            <a:endParaRPr lang="en-US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6CE473-1908-F843-B4FD-AD13480F1EB2}" type="datetime1">
              <a:rPr lang="en-US" sz="1200" smtClean="0">
                <a:latin typeface="Garamond" charset="0"/>
                <a:cs typeface="Arial" charset="0"/>
              </a:rPr>
              <a:t>10/22/17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10/</a:t>
            </a:r>
            <a:r>
              <a:rPr lang="en-US" dirty="0" smtClean="0">
                <a:latin typeface="Arial" charset="0"/>
              </a:rPr>
              <a:t>25</a:t>
            </a:r>
          </a:p>
          <a:p>
            <a:pPr lvl="1"/>
            <a:r>
              <a:rPr lang="en-US" dirty="0" smtClean="0">
                <a:latin typeface="Arial" charset="0"/>
              </a:rPr>
              <a:t>Advising period starts today—make an appointment to meet your advisor!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57DD36-1D7C-4242-80A8-78070C90B354}" type="datetime1">
              <a:rPr lang="en-US" sz="1200" smtClean="0">
                <a:latin typeface="Garamond" charset="0"/>
                <a:cs typeface="Arial" charset="0"/>
              </a:rPr>
              <a:t>10/22/17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7A4668-E182-0D4A-93CD-4D8768BA6611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4667DB-DF9D-014B-8507-993D7C441B7E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D86418-BA68-614B-84A4-AD5046227115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1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0E05A-64F2-E94E-98EB-CEDBAF1B9F8A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8C47DB-CA52-3340-A73B-5C974CD522C9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3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E70DC1-5513-D34D-B217-82E89E2E25E2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1F7136-6C11-834B-A87E-AAB34716AC96}" type="datetime1">
              <a:rPr lang="en-US" sz="1200" smtClean="0">
                <a:latin typeface="Garamond" charset="0"/>
              </a:rPr>
              <a:t>10/22/17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3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8120</TotalTime>
  <Words>563</Words>
  <Application>Microsoft Macintosh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Review: pointers</vt:lpstr>
      <vt:lpstr>Review: pointer arguments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1621</cp:revision>
  <dcterms:created xsi:type="dcterms:W3CDTF">2006-04-03T05:03:01Z</dcterms:created>
  <dcterms:modified xsi:type="dcterms:W3CDTF">2017-10-22T17:50:17Z</dcterms:modified>
</cp:coreProperties>
</file>