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513" r:id="rId4"/>
    <p:sldId id="514" r:id="rId5"/>
    <p:sldId id="515" r:id="rId6"/>
    <p:sldId id="516" r:id="rId7"/>
    <p:sldId id="517" r:id="rId8"/>
    <p:sldId id="507" r:id="rId9"/>
    <p:sldId id="508" r:id="rId10"/>
    <p:sldId id="410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13DFF-4CB6-9E47-BD40-6E8655571761}" type="datetime1">
              <a:rPr lang="en-US" smtClean="0"/>
              <a:t>11/3/17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3113-DABD-D041-8821-037E1096706C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F18A5-B44C-F842-A28D-FA52A203D184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373F-D29A-5C45-861E-31FA81106038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626EE-9EDF-0940-94C7-E10584D6E658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90620-D9AF-C740-BAE2-8B0B84BEBCD7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086AA-BBFB-5644-A943-0700005B247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59361-5806-6442-8D16-17256513B65F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7CC3C-C852-5340-AFE5-734A99188145}" type="datetime1">
              <a:rPr lang="en-US" smtClean="0"/>
              <a:t>11/3/17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DF46C-BE4E-E34C-AF82-5A4C9F83A66A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297B4-15E2-5445-9EBA-49515A4D4A92}" type="datetime1">
              <a:rPr lang="en-US" smtClean="0"/>
              <a:t>11/3/17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805CB-B394-474A-A3D0-11ECD9B6109B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38F38-0B53-9348-91B3-581FBF89307E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0DD1F817-2723-1842-9555-76E313E7545E}" type="datetime1">
              <a:rPr lang="en-US" smtClean="0"/>
              <a:t>11/3/17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6 due 11/6</a:t>
            </a:r>
          </a:p>
          <a:p>
            <a:pPr lvl="2"/>
            <a:r>
              <a:rPr lang="en-US" dirty="0"/>
              <a:t>Program will be “1 day late” 11/7-11/10</a:t>
            </a:r>
          </a:p>
          <a:p>
            <a:pPr lvl="2"/>
            <a:r>
              <a:rPr lang="en-US" dirty="0"/>
              <a:t>Late penalties start increasing again 11/11</a:t>
            </a:r>
          </a:p>
          <a:p>
            <a:pPr lvl="1"/>
            <a:r>
              <a:rPr lang="en-US" dirty="0"/>
              <a:t>Exam 2 in class 11/8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1"/>
            <a:r>
              <a:rPr lang="en-US" dirty="0"/>
              <a:t>Program 5 graded; </a:t>
            </a:r>
            <a:r>
              <a:rPr lang="en-US" dirty="0" err="1"/>
              <a:t>regrades</a:t>
            </a:r>
            <a:r>
              <a:rPr lang="en-US" dirty="0"/>
              <a:t> due 11/13</a:t>
            </a:r>
          </a:p>
          <a:p>
            <a:pPr lvl="2"/>
            <a:r>
              <a:rPr lang="en-US" dirty="0"/>
              <a:t>If you have any questions about your grading, contact Lin and me</a:t>
            </a:r>
            <a:endParaRPr lang="en-US" dirty="0"/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511279-4BBA-F148-8548-E39BD8F1CC1C}" type="datetime1">
              <a:rPr lang="en-US" sz="1200" smtClean="0">
                <a:latin typeface="Garamond" charset="0"/>
              </a:rPr>
              <a:t>11/3/17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6 due 11/6</a:t>
            </a:r>
          </a:p>
          <a:p>
            <a:pPr lvl="2"/>
            <a:r>
              <a:rPr lang="en-US" dirty="0" smtClean="0"/>
              <a:t>Program will be “1 day late” 11/7-11/10</a:t>
            </a:r>
          </a:p>
          <a:p>
            <a:pPr lvl="2"/>
            <a:r>
              <a:rPr lang="en-US" dirty="0" smtClean="0"/>
              <a:t>Late penalties start increasing again 11/11</a:t>
            </a:r>
          </a:p>
          <a:p>
            <a:pPr lvl="1"/>
            <a:r>
              <a:rPr lang="en-US" dirty="0" smtClean="0"/>
              <a:t>Exam 2 in class 11/8</a:t>
            </a:r>
          </a:p>
          <a:p>
            <a:pPr lvl="2"/>
            <a:r>
              <a:rPr lang="en-US" dirty="0" smtClean="0"/>
              <a:t>Will be allowed one double-sided 8.5” x 11” note </a:t>
            </a:r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Program 5 graded; </a:t>
            </a:r>
            <a:r>
              <a:rPr lang="en-US" dirty="0" err="1" smtClean="0"/>
              <a:t>regrades</a:t>
            </a:r>
            <a:r>
              <a:rPr lang="en-US" dirty="0" smtClean="0"/>
              <a:t> due 11/13</a:t>
            </a:r>
          </a:p>
          <a:p>
            <a:pPr lvl="2"/>
            <a:r>
              <a:rPr lang="en-US" dirty="0" smtClean="0"/>
              <a:t>If you have any questions about your grading, contact Lin and me</a:t>
            </a:r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Character arrays and strings</a:t>
            </a:r>
            <a:endParaRPr lang="en-US" dirty="0"/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6618F9-1C61-7B43-8E53-83591EBCDC43}" type="datetime1">
              <a:rPr lang="en-US" sz="1200" smtClean="0">
                <a:latin typeface="Garamond"/>
                <a:cs typeface="Garamond"/>
              </a:rPr>
              <a:t>11/3/17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23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F8E4B5-312C-7642-92D5-9DCEDFEF1852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E4D4DC-DFC2-EE4A-BEDC-0EF48BB54F85}" type="datetime1">
              <a:rPr lang="en-US" sz="1200" smtClean="0">
                <a:latin typeface="Garamond" charset="0"/>
                <a:cs typeface="Arial" charset="0"/>
              </a:rPr>
              <a:t>11/3/17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Strings</a:t>
            </a:r>
            <a:r>
              <a:rPr lang="en-US" dirty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and I/O functions</a:t>
            </a:r>
            <a:endParaRPr lang="en-US" dirty="0">
              <a:latin typeface="Garamond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Can pass string as array or pointer: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take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  <a:r>
              <a:rPr lang="en-US" dirty="0">
                <a:latin typeface="Arial" charset="0"/>
              </a:rPr>
              <a:t> as first argument</a:t>
            </a:r>
          </a:p>
          <a:p>
            <a:r>
              <a:rPr lang="en-US" dirty="0">
                <a:latin typeface="Arial" charset="0"/>
              </a:rPr>
              <a:t>Given string </a:t>
            </a:r>
            <a:r>
              <a:rPr lang="en-US" dirty="0">
                <a:latin typeface="Courier New" charset="0"/>
                <a:cs typeface="Courier New" charset="0"/>
              </a:rPr>
              <a:t>char hello[]</a:t>
            </a:r>
            <a:r>
              <a:rPr lang="en-US" dirty="0">
                <a:latin typeface="Arial" charset="0"/>
              </a:rPr>
              <a:t> from previous slide:</a:t>
            </a:r>
          </a:p>
          <a:p>
            <a:pPr lvl="1"/>
            <a:r>
              <a:rPr lang="en-US" dirty="0">
                <a:latin typeface="Arial" charset="0"/>
              </a:rPr>
              <a:t>Print directly: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w/formatting using %s: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(“%s\n”, 					</a:t>
            </a:r>
            <a:r>
              <a:rPr lang="en-US" dirty="0" smtClean="0">
                <a:latin typeface="Courier New" charset="0"/>
                <a:cs typeface="Courier New" charset="0"/>
              </a:rPr>
              <a:t>	hello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individual character: 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(“%c\n”, 					hello[1</a:t>
            </a:r>
            <a:r>
              <a:rPr lang="en-US" dirty="0" smtClean="0">
                <a:latin typeface="Courier New" charset="0"/>
                <a:cs typeface="Courier New" charset="0"/>
              </a:rPr>
              <a:t>]);</a:t>
            </a:r>
          </a:p>
          <a:p>
            <a:pPr lvl="1"/>
            <a:r>
              <a:rPr lang="en-US" dirty="0" smtClean="0">
                <a:cs typeface="Courier New" charset="0"/>
              </a:rPr>
              <a:t>Overwrite with new string: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dirty="0" smtClean="0">
                <a:latin typeface="Courier New" charset="0"/>
                <a:cs typeface="Courier New" charset="0"/>
              </a:rPr>
              <a:t>(“%s”, hello);</a:t>
            </a:r>
          </a:p>
          <a:p>
            <a:pPr lvl="2"/>
            <a:r>
              <a:rPr lang="en-US" dirty="0" smtClean="0">
                <a:cs typeface="Courier New" charset="0"/>
              </a:rPr>
              <a:t>Ampersand is unnecessary 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 array name is already address</a:t>
            </a:r>
          </a:p>
          <a:p>
            <a:pPr lvl="2"/>
            <a:r>
              <a:rPr lang="en-US" dirty="0" err="1" smtClean="0">
                <a:cs typeface="Courier New" charset="0"/>
                <a:sym typeface="Wingdings" panose="05000000000000000000" pitchFamily="2" charset="2"/>
              </a:rPr>
              <a:t>scanf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() will read up to first </a:t>
            </a:r>
            <a:r>
              <a:rPr lang="en-US" smtClean="0">
                <a:cs typeface="Courier New" charset="0"/>
                <a:sym typeface="Wingdings" panose="05000000000000000000" pitchFamily="2" charset="2"/>
              </a:rPr>
              <a:t>whitespace character</a:t>
            </a:r>
            <a:endParaRPr lang="en-US" dirty="0"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FC826D-0AC6-DD4C-9EC6-F2F7C3FADF2D}" type="datetime1">
              <a:rPr lang="en-US" sz="1200" smtClean="0">
                <a:latin typeface="Garamond" charset="0"/>
                <a:cs typeface="Arial" charset="0"/>
              </a:rPr>
              <a:t>11/3/17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960CC9-AC49-BA49-894C-2E31D6527EBA}" type="datetime1">
              <a:rPr lang="en-US" sz="1200" smtClean="0">
                <a:latin typeface="Garamond" charset="0"/>
                <a:cs typeface="Arial" charset="0"/>
              </a:rPr>
              <a:t>11/3/17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ADC2D7-5530-504D-8C6A-77650CBAA492}" type="datetime1">
              <a:rPr lang="en-US" sz="1200" smtClean="0">
                <a:latin typeface="Garamond" charset="0"/>
                <a:cs typeface="Arial" charset="0"/>
              </a:rPr>
              <a:t>11/3/17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F6288C-9C2C-4E43-8A04-65F671083CDB}" type="datetime1">
              <a:rPr lang="en-US" sz="1200" smtClean="0">
                <a:latin typeface="Garamond" charset="0"/>
                <a:cs typeface="Arial" charset="0"/>
              </a:rPr>
              <a:t>11/3/17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0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039C9C-DC05-EC45-BC64-70F45F81FF2C}" type="datetime1">
              <a:rPr lang="en-US" sz="1200" smtClean="0">
                <a:latin typeface="Garamond" charset="0"/>
                <a:cs typeface="Arial" charset="0"/>
              </a:rPr>
              <a:t>11/3/17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9EBCA-D678-F949-BF19-0422AE548328}" type="datetime1">
              <a:rPr lang="en-US" sz="1200" smtClean="0">
                <a:latin typeface="Garamond" charset="0"/>
                <a:cs typeface="Arial" charset="0"/>
              </a:rPr>
              <a:t>11/3/17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23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17103</TotalTime>
  <Words>637</Words>
  <Application>Microsoft Macintosh PowerPoint</Application>
  <PresentationFormat>On-screen Show (4:3)</PresentationFormat>
  <Paragraphs>161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EECE.2160 ECE Application Programming</vt:lpstr>
      <vt:lpstr>Lecture outline</vt:lpstr>
      <vt:lpstr>Strings in C</vt:lpstr>
      <vt:lpstr>Strings and I/O functions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1718</cp:revision>
  <dcterms:created xsi:type="dcterms:W3CDTF">2006-04-03T05:03:01Z</dcterms:created>
  <dcterms:modified xsi:type="dcterms:W3CDTF">2017-11-03T23:01:02Z</dcterms:modified>
</cp:coreProperties>
</file>