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14" r:id="rId4"/>
    <p:sldId id="515" r:id="rId5"/>
    <p:sldId id="516" r:id="rId6"/>
    <p:sldId id="521" r:id="rId7"/>
    <p:sldId id="517" r:id="rId8"/>
    <p:sldId id="518" r:id="rId9"/>
    <p:sldId id="519" r:id="rId10"/>
    <p:sldId id="520" r:id="rId11"/>
    <p:sldId id="522" r:id="rId12"/>
    <p:sldId id="523" r:id="rId13"/>
    <p:sldId id="524" r:id="rId14"/>
    <p:sldId id="324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08FFC-AD69-4C74-B1A0-55E405928142}" type="datetime1">
              <a:rPr lang="en-US" smtClean="0"/>
              <a:t>11/27/2017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B5C69-BB03-49F9-9BEC-FD687569CACB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AA40F-6060-472E-99FE-AD50A996D35D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24B0A-65FB-46C6-8D37-BE71DE8B2F70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D4470-EC5F-450B-ABCD-77F2A2DC7227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2680E-F645-46B4-A7DC-70527AA2E325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BB37E-6F8F-45B4-A839-AC3F69C6AE42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397DC-D35E-43F0-B959-38DEFA10D01A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6728C-4943-41AC-8902-9B3BDBFC616A}" type="datetime1">
              <a:rPr lang="en-US" smtClean="0"/>
              <a:t>11/27/2017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2615-780D-4060-A6FB-164B8AEFDBFE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A5F0D-CD9F-4ADD-A188-44637AF35233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841A7-1DD5-4B5D-8881-EBF8D111819D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6FAD2-D885-4D6C-982C-7E76F7CEF3EA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27E1FEE-CD43-47D8-A1B8-448D7A3FDB5F}" type="datetime1">
              <a:rPr lang="en-US" smtClean="0"/>
              <a:t>11/27/2017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Character/line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773A2B-4A8A-40AF-BDE8-63D0BDE09BF1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687B36-9222-49D9-B361-8777FFEF436A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E991C4-AF76-4277-AEE4-2299CA6D831C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8256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49BA6C-70AD-4913-AB06-38AD5D8BF0C8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 </a:t>
            </a:r>
            <a:r>
              <a:rPr lang="en-US" sz="2800" smtClean="0">
                <a:latin typeface="Arial" charset="0"/>
              </a:rPr>
              <a:t>memory allocation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11/29</a:t>
            </a:r>
          </a:p>
          <a:p>
            <a:pPr lvl="1"/>
            <a:r>
              <a:rPr lang="en-US" dirty="0">
                <a:latin typeface="Arial" charset="0"/>
              </a:rPr>
              <a:t>Program 7 late penalties increasing again as of today</a:t>
            </a:r>
          </a:p>
          <a:p>
            <a:pPr lvl="1"/>
            <a:r>
              <a:rPr lang="en-US" dirty="0">
                <a:latin typeface="Arial" charset="0"/>
              </a:rPr>
              <a:t>Program 8 due 12/4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534DE0A5-A2A6-4FA9-B84A-44B5F6A42210}" type="datetime1">
              <a:rPr lang="en-US" sz="1200" smtClean="0"/>
              <a:t>11/27/2017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14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Late/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11/29</a:t>
            </a:r>
          </a:p>
          <a:p>
            <a:pPr lvl="1"/>
            <a:r>
              <a:rPr lang="en-US" dirty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late penalties increasing again as of 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8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12/4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file I/O basics, formatted &amp; unformatted I/O</a:t>
            </a:r>
          </a:p>
          <a:p>
            <a:pPr lvl="1"/>
            <a:r>
              <a:rPr lang="en-US" dirty="0" smtClean="0"/>
              <a:t>Character and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4ACE33-3A36-4CFA-B72A-CFBE64353F05}" type="datetime1">
              <a:rPr lang="en-US" sz="1200" smtClean="0"/>
              <a:t>11/27/2017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>
                <a:cs typeface="Courier New" charset="0"/>
              </a:rPr>
              <a:t>Returns </a:t>
            </a:r>
            <a:r>
              <a:rPr lang="en-US" dirty="0" smtClean="0">
                <a:latin typeface="Courier New" charset="0"/>
                <a:cs typeface="Courier New" charset="0"/>
              </a:rPr>
              <a:t>NULL</a:t>
            </a:r>
            <a:r>
              <a:rPr lang="en-US" dirty="0" smtClean="0">
                <a:cs typeface="Courier New" charset="0"/>
              </a:rPr>
              <a:t> if file can’t be opened</a:t>
            </a:r>
            <a:endParaRPr lang="en-US" dirty="0"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Formatted I/O: 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6586C8-69C4-499B-A7D2-0DAAD4CFD8FB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Review: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9AEBCD-EAA2-408A-BE55-ECD4B9D63DED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7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Unformatted </a:t>
            </a:r>
            <a:r>
              <a:rPr lang="en-US" dirty="0">
                <a:latin typeface="Garamond" charset="0"/>
              </a:rPr>
              <a:t>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E69831-6334-4D81-AAD2-273D837902FE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7DFB05-AC99-45B2-B5DC-FB6ECA011764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640C9C-2554-4CBF-A4CE-E68C26B5874E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6B7539-6A73-4244-B026-1786BCFE3FAD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F9B9BB-7FDF-407D-B491-6725D87AE0D8}" type="datetime1">
              <a:rPr lang="en-US" smtClean="0">
                <a:latin typeface="Garamond" charset="0"/>
              </a:rPr>
              <a:t>11/27/2017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8946</TotalTime>
  <Words>775</Words>
  <Application>Microsoft Office PowerPoint</Application>
  <PresentationFormat>On-screen Show (4:3)</PresentationFormat>
  <Paragraphs>218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File I/O</vt:lpstr>
      <vt:lpstr>Review: unformatted I/O</vt:lpstr>
      <vt:lpstr>Review: Unformatted I/O (cont.)</vt:lpstr>
      <vt:lpstr>Review: Generic I/O</vt:lpstr>
      <vt:lpstr>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J. Geiger</cp:lastModifiedBy>
  <cp:revision>1762</cp:revision>
  <dcterms:created xsi:type="dcterms:W3CDTF">2006-04-03T05:03:01Z</dcterms:created>
  <dcterms:modified xsi:type="dcterms:W3CDTF">2017-11-27T16:57:34Z</dcterms:modified>
</cp:coreProperties>
</file>