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518" r:id="rId4"/>
    <p:sldId id="519" r:id="rId5"/>
    <p:sldId id="520" r:id="rId6"/>
    <p:sldId id="522" r:id="rId7"/>
    <p:sldId id="523" r:id="rId8"/>
    <p:sldId id="524" r:id="rId9"/>
    <p:sldId id="324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E42E1-5778-584C-B38D-38DC9569FE97}" type="datetime1">
              <a:rPr lang="en-US" smtClean="0"/>
              <a:t>11/29/17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F5B91-2F20-604F-B411-6414E373510A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30CA5-4C31-9747-A516-EFE1F997F9A4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EC5FA-196B-D445-BFC9-F52F9E6C2D02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9A658-6199-3A45-926A-73B1E782ACC5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19F13-36FD-9746-B9A1-02DC42B4C25F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5420E-FF89-B049-AD42-A3E571465E09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35346-AF7D-FC48-9E4E-5809AA61E624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9F46-1B1E-8F48-AE75-50829865EC3A}" type="datetime1">
              <a:rPr lang="en-US" smtClean="0"/>
              <a:t>11/29/17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DAA3B-EDBD-C048-B407-7F78C38D6713}" type="datetime1">
              <a:rPr lang="en-US" smtClean="0"/>
              <a:t>11/29/17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0B832-4866-0A46-8DB1-EF22FFE748F0}" type="datetime1">
              <a:rPr lang="en-US" smtClean="0"/>
              <a:t>11/29/17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A1092-29DE-B344-A01F-379A942614E5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A57C9-6EE0-A64A-A5B7-86FF298705FC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3845A3-5CFF-8346-A130-BB0F23E825D8}" type="datetime1">
              <a:rPr lang="en-US" smtClean="0"/>
              <a:t>11/29/17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Character/line I/O (continued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Late/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8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12/4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Character I/O</a:t>
            </a:r>
          </a:p>
          <a:p>
            <a:pPr lvl="1"/>
            <a:r>
              <a:rPr lang="en-US" dirty="0" smtClean="0"/>
              <a:t>Line I/</a:t>
            </a:r>
            <a:r>
              <a:rPr lang="en-US" dirty="0" smtClean="0"/>
              <a:t>O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6B50A3-BA2E-6D4E-A3D5-9C97AC65247F}" type="datetime1">
              <a:rPr lang="en-US" sz="1200" smtClean="0"/>
              <a:t>11/29/17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41548-B47C-DF4E-8763-5B602070BAE0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Common uses of character I/O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ACA3BD-D147-6740-A271-2AEBAAA1C23E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A8A8A-24F2-324B-ACD2-E458F0DE1851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B5D468-047B-014B-AB1D-A85F031CB7BC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659786-9AF4-9642-8E21-46518416C511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82565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DABCE-113D-C948-9777-7431ECD49C35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 memory allocation (continued)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6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/>
            <a:r>
              <a:rPr lang="en-US">
                <a:latin typeface="Arial" charset="0"/>
              </a:rPr>
              <a:t>Program 8 due 12/4</a:t>
            </a:r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1510AA8-5D13-C948-8431-FA231B502633}" type="datetime1">
              <a:rPr lang="en-US" sz="1200" smtClean="0"/>
              <a:t>11/29/17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9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8865</TotalTime>
  <Words>490</Words>
  <Application>Microsoft Macintosh PowerPoint</Application>
  <PresentationFormat>On-screen Show (4:3)</PresentationFormat>
  <Paragraphs>154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Review: Character I/O</vt:lpstr>
      <vt:lpstr>Review: Common uses of character I/O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1769</cp:revision>
  <dcterms:created xsi:type="dcterms:W3CDTF">2006-04-03T05:03:01Z</dcterms:created>
  <dcterms:modified xsi:type="dcterms:W3CDTF">2017-11-29T22:06:38Z</dcterms:modified>
</cp:coreProperties>
</file>