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99" r:id="rId4"/>
    <p:sldId id="500" r:id="rId5"/>
    <p:sldId id="501" r:id="rId6"/>
    <p:sldId id="493" r:id="rId7"/>
    <p:sldId id="494" r:id="rId8"/>
    <p:sldId id="495" r:id="rId9"/>
    <p:sldId id="498" r:id="rId10"/>
    <p:sldId id="502" r:id="rId11"/>
    <p:sldId id="503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99BC6-879A-A644-B6E9-51A6CEE411BF}" type="datetime1">
              <a:rPr lang="en-US" smtClean="0"/>
              <a:t>12/8/17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6DB3-A102-794D-94D6-C91D7783B10C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FEE97-04DC-344A-836B-E4DF24E9A3AD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073EC-C82F-7141-99FB-F5969C0FCD54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587FF-CBCD-3A49-8CB2-2D711E10876A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BE67E-01A8-924E-B98B-C913746F0C0F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F0143-E9C5-9C48-8A09-B3D44B7D88E4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F3690-199A-6249-852F-FDAA5E96B179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20EAB-A622-BF4C-BA4A-07CAE8455A09}" type="datetime1">
              <a:rPr lang="en-US" smtClean="0"/>
              <a:t>12/8/17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B3DD6-CEB1-5646-9E12-9EA7A717F088}" type="datetime1">
              <a:rPr lang="en-US" smtClean="0"/>
              <a:t>12/8/17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96978-A634-564C-949D-A5F66B800CB1}" type="datetime1">
              <a:rPr lang="en-US" smtClean="0"/>
              <a:t>12/8/17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A42C2-F281-4C45-B935-56375B8B0DEB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9A6E8-8B67-CC48-86DD-F8132842D290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2F4986D-23D2-8B4D-A689-5EA0ACA0FB11}" type="datetime1">
              <a:rPr lang="en-US" smtClean="0"/>
              <a:t>12/8/17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deleting nodes, ordered list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Sorted </a:t>
            </a:r>
            <a:r>
              <a:rPr lang="en-US" dirty="0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it’s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“past”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07C9C-8403-7148-B9FB-4AF342C1DF23}" type="datetime1">
              <a:rPr lang="en-US" smtClean="0">
                <a:latin typeface="Garamond" charset="0"/>
              </a:rPr>
              <a:t>12/8/17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68194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Review: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8F5CF5-5DFE-7544-80AA-1B0094A59B0B}" type="datetime1">
              <a:rPr lang="en-US" smtClean="0">
                <a:latin typeface="Garamond" charset="0"/>
              </a:rPr>
              <a:t>12/8/17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Adding data to ordered list</a:t>
            </a:r>
          </a:p>
          <a:p>
            <a:r>
              <a:rPr lang="en-US" dirty="0" smtClean="0"/>
              <a:t>Exam 3 outline	</a:t>
            </a:r>
          </a:p>
          <a:p>
            <a:pPr lvl="1"/>
            <a:r>
              <a:rPr lang="en-US" dirty="0" smtClean="0"/>
              <a:t>Wednesday’s class: Q&amp;A session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Late/</a:t>
            </a:r>
            <a:r>
              <a:rPr lang="en-US" dirty="0" err="1" smtClean="0"/>
              <a:t>regrade</a:t>
            </a:r>
            <a:r>
              <a:rPr lang="en-US" dirty="0" smtClean="0"/>
              <a:t> submissions: e-mail Dr. Geiger + TA</a:t>
            </a:r>
          </a:p>
          <a:p>
            <a:pPr lvl="2"/>
            <a:r>
              <a:rPr lang="en-US" dirty="0" err="1" smtClean="0"/>
              <a:t>Zhendong</a:t>
            </a:r>
            <a:r>
              <a:rPr lang="en-US" dirty="0" smtClean="0"/>
              <a:t> Wang handles even-numbered programs, Lin Li handles odd-numbered programs</a:t>
            </a:r>
          </a:p>
          <a:p>
            <a:pPr lvl="1"/>
            <a:r>
              <a:rPr lang="en-US" dirty="0" smtClean="0"/>
              <a:t>Program 9 due 12/12</a:t>
            </a:r>
          </a:p>
          <a:p>
            <a:pPr lvl="1"/>
            <a:r>
              <a:rPr lang="en-US" dirty="0">
                <a:latin typeface="Arial" charset="0"/>
              </a:rPr>
              <a:t>Program 10 to be posted, due 12/18</a:t>
            </a:r>
          </a:p>
          <a:p>
            <a:pPr lvl="2"/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/>
            <a:r>
              <a:rPr lang="en-US" dirty="0">
                <a:latin typeface="Arial" charset="0"/>
              </a:rPr>
              <a:t>Only one chance to turn in—no resubmissions allowed</a:t>
            </a:r>
          </a:p>
          <a:p>
            <a:pPr lvl="2"/>
            <a:r>
              <a:rPr lang="en-US">
                <a:latin typeface="Arial" charset="0"/>
              </a:rPr>
              <a:t>Grading will be tougher than </a:t>
            </a:r>
            <a:r>
              <a:rPr lang="en-US">
                <a:latin typeface="Arial" charset="0"/>
              </a:rPr>
              <a:t>prior </a:t>
            </a:r>
            <a:r>
              <a:rPr lang="en-US" smtClean="0">
                <a:latin typeface="Arial" charset="0"/>
              </a:rPr>
              <a:t>programs</a:t>
            </a:r>
            <a:endParaRPr lang="en-US" dirty="0" smtClean="0"/>
          </a:p>
          <a:p>
            <a:pPr lvl="1"/>
            <a:r>
              <a:rPr lang="en-US" dirty="0" smtClean="0"/>
              <a:t>Final exam: Sat 12/16, 3-6 PM, Ball 214</a:t>
            </a:r>
          </a:p>
          <a:p>
            <a:pPr lvl="1"/>
            <a:r>
              <a:rPr lang="en-US" dirty="0">
                <a:latin typeface="Arial" charset="0"/>
              </a:rPr>
              <a:t>Course evaluation forms to be distributed online/in class, returned at exam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5383A7-2304-E64A-870A-489DF71B7956}" type="datetime1">
              <a:rPr lang="en-US" sz="1200" smtClean="0">
                <a:latin typeface="Garamond"/>
                <a:cs typeface="Garamond"/>
              </a:rPr>
              <a:pPr/>
              <a:t>12/8/17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Lecture 35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Garamond"/>
                <a:cs typeface="Garamond"/>
              </a:rPr>
              <a:pPr/>
              <a:t>12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9 due 12/</a:t>
            </a:r>
            <a:r>
              <a:rPr lang="en-US" dirty="0" smtClean="0">
                <a:latin typeface="Arial" charset="0"/>
              </a:rPr>
              <a:t>12</a:t>
            </a:r>
          </a:p>
          <a:p>
            <a:pPr lvl="1"/>
            <a:r>
              <a:rPr lang="en-US" dirty="0" smtClean="0">
                <a:latin typeface="Arial" charset="0"/>
              </a:rPr>
              <a:t>Program 10 to be posted, due 12/18</a:t>
            </a:r>
          </a:p>
          <a:p>
            <a:pPr lvl="2"/>
            <a:r>
              <a:rPr lang="en-US" dirty="0" smtClean="0">
                <a:latin typeface="Arial" charset="0"/>
              </a:rPr>
              <a:t>Up to 4 points of extra credit on your final average</a:t>
            </a:r>
          </a:p>
          <a:p>
            <a:pPr lvl="2"/>
            <a:r>
              <a:rPr lang="en-US" dirty="0" smtClean="0">
                <a:latin typeface="Arial" charset="0"/>
              </a:rPr>
              <a:t>Only one chance to turn in—no resubmissions allowed</a:t>
            </a:r>
          </a:p>
          <a:p>
            <a:pPr lvl="2"/>
            <a:r>
              <a:rPr lang="en-US" dirty="0" smtClean="0">
                <a:latin typeface="Arial" charset="0"/>
              </a:rPr>
              <a:t>Grading will be tougher than prior programs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Final exam: Sat 12/16, 3-6 PM, Ball 214</a:t>
            </a:r>
          </a:p>
          <a:p>
            <a:pPr lvl="1"/>
            <a:r>
              <a:rPr lang="en-US" dirty="0" smtClean="0">
                <a:latin typeface="Arial" charset="0"/>
              </a:rPr>
              <a:t>Course evaluation forms to be distributed online/in class, returned at exam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class: continue with linked lists</a:t>
            </a:r>
          </a:p>
          <a:p>
            <a:pPr lvl="1"/>
            <a:r>
              <a:rPr lang="en-US" dirty="0" smtClean="0"/>
              <a:t>Review linked list basics</a:t>
            </a:r>
          </a:p>
          <a:p>
            <a:pPr lvl="1"/>
            <a:r>
              <a:rPr lang="en-US" dirty="0" smtClean="0"/>
              <a:t>Deleting from list</a:t>
            </a:r>
          </a:p>
          <a:p>
            <a:pPr lvl="1"/>
            <a:r>
              <a:rPr lang="en-US" dirty="0" smtClean="0"/>
              <a:t>Ordered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20B553-ED80-AE4A-B2D4-F355CE0CD24F}" type="datetime1">
              <a:rPr lang="en-US" sz="1200" smtClean="0"/>
              <a:t>12/8/17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847FCC-6271-F14C-A694-0DAA0443C8A6}" type="datetime1">
              <a:rPr lang="en-US" sz="1200" smtClean="0">
                <a:latin typeface="Garamond" charset="0"/>
              </a:rPr>
              <a:t>12/8/17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7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latin typeface="Courier New" charset="0"/>
                <a:cs typeface="Courier New" charset="0"/>
              </a:rPr>
              <a:t>typedef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800" b="1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cs typeface="Courier New" charset="0"/>
              </a:rPr>
              <a:t>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 </a:t>
            </a:r>
            <a:r>
              <a:rPr lang="en-US" sz="2800" b="1" dirty="0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} </a:t>
            </a:r>
            <a:r>
              <a:rPr lang="en-US" sz="2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 dirty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 dirty="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Type </a:t>
            </a:r>
            <a:r>
              <a:rPr lang="en-US" sz="2400" dirty="0" smtClean="0">
                <a:latin typeface="Arial" charset="0"/>
              </a:rPr>
              <a:t>“</a:t>
            </a:r>
            <a:r>
              <a:rPr lang="en-US" altLang="ja-JP" sz="2400" dirty="0" smtClean="0">
                <a:latin typeface="Arial" charset="0"/>
              </a:rPr>
              <a:t>name” </a:t>
            </a:r>
            <a:r>
              <a:rPr lang="en-US" altLang="ja-JP" sz="2400" dirty="0">
                <a:latin typeface="Arial" charset="0"/>
              </a:rPr>
              <a:t>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before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400" dirty="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after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 dirty="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F75E80-C1DC-3445-B599-FAFAB1D8A5D8}" type="datetime1">
              <a:rPr lang="en-US" sz="1200" smtClean="0">
                <a:latin typeface="Garamond" charset="0"/>
              </a:rPr>
              <a:t>12/8/17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9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8DE1E9-7F5B-CA4A-9408-972F983571C8}" type="datetime1">
              <a:rPr lang="en-US" sz="1200" smtClean="0">
                <a:latin typeface="Garamond" charset="0"/>
              </a:rPr>
              <a:t>12/8/17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Finding </a:t>
            </a:r>
            <a:r>
              <a:rPr lang="en-US" dirty="0">
                <a:latin typeface="Garamond" charset="0"/>
              </a:rPr>
              <a:t>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71AF38-2562-5B44-8ABC-8A66D457CD98}" type="datetime1">
              <a:rPr lang="en-US" sz="1200" smtClean="0">
                <a:latin typeface="Garamond" charset="0"/>
                <a:cs typeface="Arial" charset="0"/>
              </a:rPr>
              <a:t>12/8/17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finding item </a:t>
            </a:r>
            <a:r>
              <a:rPr lang="en-US" smtClean="0">
                <a:latin typeface="Garamond" charset="0"/>
              </a:rPr>
              <a:t>in list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7D62B3-8C82-7D46-B649-3A358A49196F}" type="datetime1">
              <a:rPr lang="en-US" sz="1200" smtClean="0">
                <a:latin typeface="Garamond" charset="0"/>
                <a:cs typeface="Arial" charset="0"/>
              </a:rPr>
              <a:t>12/8/17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86D8C4-80DD-2346-9BED-F58EC0B146B6}" type="datetime1">
              <a:rPr lang="en-US" sz="1200" smtClean="0">
                <a:latin typeface="Garamond" charset="0"/>
                <a:cs typeface="Arial" charset="0"/>
              </a:rPr>
              <a:t>12/8/17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5F8587-142F-BB4F-8C1F-F922E37FE8F1}" type="datetime1">
              <a:rPr lang="en-US" sz="1200" smtClean="0">
                <a:latin typeface="Garamond" charset="0"/>
                <a:cs typeface="Arial" charset="0"/>
              </a:rPr>
              <a:t>12/8/17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9060</TotalTime>
  <Words>787</Words>
  <Application>Microsoft Macintosh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Review: Finding item in list</vt:lpstr>
      <vt:lpstr>Review: finding item in list</vt:lpstr>
      <vt:lpstr>Deleting item from list</vt:lpstr>
      <vt:lpstr>Deleting item from list (continued)</vt:lpstr>
      <vt:lpstr>Review: Sorted linked list</vt:lpstr>
      <vt:lpstr>Review: findSortedNode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1739</cp:revision>
  <dcterms:created xsi:type="dcterms:W3CDTF">2006-04-03T05:03:01Z</dcterms:created>
  <dcterms:modified xsi:type="dcterms:W3CDTF">2017-12-08T16:49:02Z</dcterms:modified>
</cp:coreProperties>
</file>