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2" r:id="rId3"/>
    <p:sldId id="469" r:id="rId4"/>
    <p:sldId id="462" r:id="rId5"/>
    <p:sldId id="423" r:id="rId6"/>
    <p:sldId id="463" r:id="rId7"/>
    <p:sldId id="464" r:id="rId8"/>
    <p:sldId id="465" r:id="rId9"/>
    <p:sldId id="466" r:id="rId10"/>
    <p:sldId id="467" r:id="rId11"/>
    <p:sldId id="468" r:id="rId12"/>
    <p:sldId id="460" r:id="rId13"/>
    <p:sldId id="461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24" r:id="rId26"/>
    <p:sldId id="425" r:id="rId27"/>
    <p:sldId id="447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24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9/10/17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9/10/17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9/10/17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9/10/17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9/10/17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9/10/17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9/10/17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9/10/17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9/10/17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9/10/17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9/10/17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9/10/17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9/10/17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9/10/17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ml.edu/CLASS/Tutor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912A3-1E39-6A4C-9728-4F20D042805B}" type="datetime1">
              <a:rPr lang="en-US" sz="1200">
                <a:latin typeface="Garamond" charset="0"/>
              </a:rPr>
              <a:pPr eaLnBrk="1" hangingPunct="1"/>
              <a:t>9/10/17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42101C-6284-D849-9F3A-1587648D1B9B}" type="datetime1">
              <a:rPr lang="en-US" sz="1200">
                <a:latin typeface="Garamond" charset="0"/>
              </a:rPr>
              <a:pPr eaLnBrk="1" hangingPunct="1"/>
              <a:t>9/10/17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Sign up for the course discussion group</a:t>
            </a:r>
          </a:p>
          <a:p>
            <a:pPr lvl="1"/>
            <a:r>
              <a:rPr lang="en-US" dirty="0" smtClean="0"/>
              <a:t>Respond to poll re: TA office hours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2"/>
            <a:r>
              <a:rPr lang="en-US" dirty="0" smtClean="0"/>
              <a:t>10 points: e-mail Dr. Geiger for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3"/>
            <a:r>
              <a:rPr lang="en-US" dirty="0" smtClean="0"/>
              <a:t>Please specify e-mail address associated with </a:t>
            </a:r>
            <a:r>
              <a:rPr lang="en-US" dirty="0" err="1" smtClean="0"/>
              <a:t>Dropbox</a:t>
            </a:r>
            <a:r>
              <a:rPr lang="en-US" dirty="0" smtClean="0"/>
              <a:t> account</a:t>
            </a:r>
          </a:p>
          <a:p>
            <a:pPr lvl="3"/>
            <a:r>
              <a:rPr lang="en-US" dirty="0" smtClean="0"/>
              <a:t>You will receive invitation to join shared folder—</a:t>
            </a:r>
            <a:r>
              <a:rPr lang="en-US" b="1" u="sng" dirty="0" smtClean="0">
                <a:solidFill>
                  <a:srgbClr val="FF0000"/>
                </a:solidFill>
              </a:rPr>
              <a:t>must accept invitation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</a:t>
            </a:r>
            <a:r>
              <a:rPr lang="en-US" dirty="0" smtClean="0"/>
              <a:t>program</a:t>
            </a:r>
            <a:endParaRPr lang="en-US" dirty="0" smtClean="0"/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2 to be posted, due 9/</a:t>
            </a:r>
            <a:r>
              <a:rPr lang="en-US" dirty="0" smtClean="0"/>
              <a:t>20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Variables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pPr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Sign up for the course discussion group</a:t>
            </a:r>
          </a:p>
          <a:p>
            <a:pPr lvl="1"/>
            <a:r>
              <a:rPr lang="en-US" dirty="0"/>
              <a:t>Respond to poll re: TA office hours</a:t>
            </a:r>
          </a:p>
          <a:p>
            <a:pPr lvl="1"/>
            <a:r>
              <a:rPr lang="en-US" dirty="0"/>
              <a:t>Program 1 due today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3"/>
            <a:r>
              <a:rPr lang="en-US" dirty="0"/>
              <a:t>Please specify e-mail address associated with </a:t>
            </a:r>
            <a:r>
              <a:rPr lang="en-US" dirty="0" err="1"/>
              <a:t>Dropbox</a:t>
            </a:r>
            <a:r>
              <a:rPr lang="en-US" dirty="0"/>
              <a:t> account</a:t>
            </a:r>
          </a:p>
          <a:p>
            <a:pPr lvl="3"/>
            <a:r>
              <a:rPr lang="en-US" dirty="0"/>
              <a:t>You will receive invitation to join shared folder—</a:t>
            </a:r>
            <a:r>
              <a:rPr lang="en-US" b="1" u="sng" dirty="0">
                <a:solidFill>
                  <a:srgbClr val="FF0000"/>
                </a:solidFill>
              </a:rPr>
              <a:t>must accept invitation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/>
              <a:t>Program 2 to be posted, due 9/20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Tutoring hours: go to 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https://www.uml.edu/CLASS/Tutoring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Easiest way to find hours: select “Searchable Tutoring Schedule” on the left (under “Tutoring Services”) and search for EECE.2160 under “Course”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P1: I saw the following incorrect file names in </a:t>
            </a:r>
            <a:r>
              <a:rPr lang="en-US" dirty="0" err="1" smtClean="0">
                <a:solidFill>
                  <a:srgbClr val="000000"/>
                </a:solidFill>
              </a:rPr>
              <a:t>Dropbox</a:t>
            </a:r>
            <a:r>
              <a:rPr lang="en-US" dirty="0" smtClean="0">
                <a:solidFill>
                  <a:srgbClr val="000000"/>
                </a:solidFill>
              </a:rPr>
              <a:t> folders: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proj1_simple.c </a:t>
            </a:r>
            <a:r>
              <a:rPr lang="en-US" i="1" dirty="0" smtClean="0">
                <a:solidFill>
                  <a:srgbClr val="000000"/>
                </a:solidFill>
              </a:rPr>
              <a:t>(use a ‘g’, not a ‘j’)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&lt;name&gt;_prog1_simple.c </a:t>
            </a:r>
            <a:r>
              <a:rPr lang="en-US" i="1" dirty="0" smtClean="0">
                <a:solidFill>
                  <a:srgbClr val="000000"/>
                </a:solidFill>
              </a:rPr>
              <a:t>(don’t put your name in the file name)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Prog1.c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Program1.c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u="sng" dirty="0" smtClean="0">
                <a:solidFill>
                  <a:srgbClr val="FF0000"/>
                </a:solidFill>
              </a:rPr>
              <a:t>Please make sure your source file is named correctly!!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264-CAA2-7E4D-90BE-59A0D65CA955}" type="datetime1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9841-B1BC-3147-B142-04A0DB1AE1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DD73A1-0389-DE40-8781-7666FFB7077E}" type="datetime1">
              <a:rPr lang="en-US" smtClean="0">
                <a:latin typeface="Garamond" charset="0"/>
              </a:rPr>
              <a:t>9/10/17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A65EF-51FC-8E4D-BD42-7062144E1FB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Review (cont.)</a:t>
            </a:r>
            <a:endParaRPr lang="en-US" dirty="0">
              <a:latin typeface="Garamond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Single-line: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Multi-line: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is also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a comment 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5E7140-2F07-8048-8994-5A35FE5B75D4}" type="datetime1">
              <a:rPr lang="en-US" sz="1200">
                <a:latin typeface="Garamond" charset="0"/>
              </a:rPr>
              <a:pPr eaLnBrk="1" hangingPunct="1"/>
              <a:t>9/10/17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C7D5E-1EC1-8146-B565-28F506FEAAC0}" type="datetime1">
              <a:rPr lang="en-US" sz="1200">
                <a:latin typeface="Garamond" charset="0"/>
              </a:rPr>
              <a:pPr eaLnBrk="1" hangingPunct="1"/>
              <a:t>9/10/17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A058F-45C5-014C-A421-B382211E6004}" type="datetime1">
              <a:rPr lang="en-US" sz="1200">
                <a:latin typeface="Garamond" charset="0"/>
              </a:rPr>
              <a:pPr eaLnBrk="1" hangingPunct="1"/>
              <a:t>9/10/17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0395D-75A6-9C46-8CE1-39AC0010B8C6}" type="datetime1">
              <a:rPr lang="en-US" sz="1200">
                <a:latin typeface="Garamond" charset="0"/>
              </a:rPr>
              <a:pPr eaLnBrk="1" hangingPunct="1"/>
              <a:t>9/10/17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6350</TotalTime>
  <Words>1329</Words>
  <Application>Microsoft Macintosh PowerPoint</Application>
  <PresentationFormat>On-screen Show (4:3)</PresentationFormat>
  <Paragraphs>414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EECE.2160 ECE Application Programming</vt:lpstr>
      <vt:lpstr>Lecture outline</vt:lpstr>
      <vt:lpstr>Additional notes</vt:lpstr>
      <vt:lpstr>Review: Basic C program structure</vt:lpstr>
      <vt:lpstr>Review (cont.)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1529</cp:revision>
  <dcterms:created xsi:type="dcterms:W3CDTF">2006-04-03T05:03:01Z</dcterms:created>
  <dcterms:modified xsi:type="dcterms:W3CDTF">2017-09-10T12:24:56Z</dcterms:modified>
</cp:coreProperties>
</file>