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81" r:id="rId5"/>
    <p:sldId id="479" r:id="rId6"/>
    <p:sldId id="48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EDFEB-5427-ED4A-B75F-E8FE26D6C1FF}" type="datetime1">
              <a:rPr lang="en-US" smtClean="0"/>
              <a:t>9/18/17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8B607-4D56-9047-BB52-8C6797E526B0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E8F74-7981-5D4C-BEBA-BA6F324DCAEC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6802A-B6E7-0D48-8FAE-5B737CCEA21B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624AA-A03F-9442-A241-54CBDF73F531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5E36A30-6FD5-1D4A-A4B2-F311C9CA13DA}" type="datetime1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5F81E-CA6D-D54F-95CF-02A524F984F5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915A4-531A-AE47-8462-B027AB198271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F0A24-193E-384C-B7D5-505E4C1B5AB9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DDD07-3467-294D-A9A9-80F52BB916FE}" type="datetime1">
              <a:rPr lang="en-US" smtClean="0"/>
              <a:t>9/18/17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FFE90-B2A0-974B-9CF0-6C848FEEF8F8}" type="datetime1">
              <a:rPr lang="en-US" smtClean="0"/>
              <a:t>9/18/17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A8131-CABD-0948-8E8E-8039B099E576}" type="datetime1">
              <a:rPr lang="en-US" smtClean="0"/>
              <a:t>9/18/17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E2E91-24D1-9A41-8C91-C101AB0A957B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64426-FA90-154D-B33F-20A0F3B2E348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C29EA73-53BD-CC4D-9F37-778DD303FA89}" type="datetime1">
              <a:rPr lang="en-US" smtClean="0"/>
              <a:t>9/18/17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hendong_Wang@student.uml.edu" TargetMode="External"/><Relationship Id="rId3" Type="http://schemas.openxmlformats.org/officeDocument/2006/relationships/hyperlink" Target="mailto:LiN_Li@student.uml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endong_Wang@student.uml.edu" TargetMode="External"/><Relationship Id="rId4" Type="http://schemas.openxmlformats.org/officeDocument/2006/relationships/hyperlink" Target="mailto:LiN_Li@student.uml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C72C4C-4099-3645-B35A-968469754AC7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A19596-5C3C-1B4D-871D-8AAD027C1959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F57172-13EF-6B4B-B885-F0FDCD545A71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0F870F-DD64-7447-B26C-99694F36900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9/20</a:t>
            </a:r>
          </a:p>
          <a:p>
            <a:pPr lvl="1"/>
            <a:r>
              <a:rPr lang="en-US" dirty="0">
                <a:latin typeface="Arial" charset="0"/>
              </a:rPr>
              <a:t>Program 1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9/22</a:t>
            </a:r>
          </a:p>
          <a:p>
            <a:pPr lvl="2"/>
            <a:r>
              <a:rPr lang="en-US" dirty="0">
                <a:latin typeface="Arial" charset="0"/>
              </a:rPr>
              <a:t>When you submit a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, please e-mail the TAs (</a:t>
            </a:r>
            <a:r>
              <a:rPr lang="en-US" dirty="0">
                <a:latin typeface="Arial" charset="0"/>
                <a:hlinkClick r:id="rId2"/>
              </a:rPr>
              <a:t>Zhendong_Wang@student.uml.edu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Arial" charset="0"/>
                <a:hlinkClick r:id="rId3"/>
              </a:rPr>
              <a:t>LiN_Li@student.uml.edu</a:t>
            </a:r>
            <a:r>
              <a:rPr lang="en-US">
                <a:latin typeface="Arial" charset="0"/>
              </a:rPr>
              <a:t>) and CC me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7B2B20-0A0E-B740-B6BA-ACBD1B12813D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9/20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9/22</a:t>
            </a:r>
          </a:p>
          <a:p>
            <a:pPr lvl="2"/>
            <a:r>
              <a:rPr lang="en-US" dirty="0" smtClean="0">
                <a:latin typeface="Arial" charset="0"/>
              </a:rPr>
              <a:t>When you submit a 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, please e-mail the TAs (</a:t>
            </a:r>
            <a:r>
              <a:rPr lang="en-US" dirty="0" smtClean="0">
                <a:latin typeface="Arial" charset="0"/>
                <a:hlinkClick r:id="rId3"/>
              </a:rPr>
              <a:t>Zhendong_Wang@student.uml.edu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smtClean="0">
                <a:latin typeface="Arial" charset="0"/>
                <a:hlinkClick r:id="rId4"/>
              </a:rPr>
              <a:t>LiN_Li@student.uml.edu</a:t>
            </a:r>
            <a:r>
              <a:rPr lang="en-US" dirty="0" smtClean="0">
                <a:latin typeface="Arial" charset="0"/>
              </a:rPr>
              <a:t>) and CC me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09BDCA-5EC7-1B4B-ABD0-E8414D7725F2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05E142-A25B-3740-921B-A5604AEB49F7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A6B716-FEA8-AB4E-ADDB-365126E2A891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4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EB42EA-CF1E-E549-831E-49AD270290DD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BC4684-049F-434D-A0C3-542C593EB77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824AA1-5E08-6543-9F44-1D8F1E07C1DD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5B70D6-2ADE-9F40-8384-8D2A94F2583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5EE7-CD26-E948-A883-503A1BC0CB65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6755</TotalTime>
  <Words>873</Words>
  <Application>Microsoft Macintosh PowerPoint</Application>
  <PresentationFormat>On-screen Show (4:3)</PresentationFormat>
  <Paragraphs>172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scanf() and scanf_s()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1532</cp:revision>
  <dcterms:created xsi:type="dcterms:W3CDTF">2006-04-03T05:03:01Z</dcterms:created>
  <dcterms:modified xsi:type="dcterms:W3CDTF">2017-09-18T15:04:41Z</dcterms:modified>
</cp:coreProperties>
</file>