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2" r:id="rId3"/>
    <p:sldId id="559" r:id="rId4"/>
    <p:sldId id="560" r:id="rId5"/>
    <p:sldId id="557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8" r:id="rId18"/>
    <p:sldId id="4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7898-95E1-C044-8A6D-F388980CDC8F}" type="datetime1">
              <a:rPr lang="en-US" smtClean="0"/>
              <a:t>9/25/17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9043-965F-6249-8DEC-0AE3739D5BC9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54E5-A28A-BD42-84E3-F7965123D7DB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B5840-77EA-5644-98DD-EC5475016DFC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1C2C-71B4-364F-8AE4-B29F9F37696B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7A247-935A-9E4B-B9BB-2D417F759522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FD388-2E81-434D-85DD-8DAC1B9A8AC5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5AC3F-2A14-3847-8213-31A1315D2B4B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775A-F224-974B-9623-56023BDEAEBA}" type="datetime1">
              <a:rPr lang="en-US" smtClean="0"/>
              <a:t>9/25/17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BF1F-D1E5-B54A-9DAE-A3B02CD11A47}" type="datetime1">
              <a:rPr lang="en-US" smtClean="0"/>
              <a:t>9/25/17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7C7B7-01D5-6745-B6A3-CBAC08761F83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6D1C-9306-AC43-B934-35F8CFF9F04F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B33FC28-1060-B54D-9480-84C8ECE6832E}" type="datetime1">
              <a:rPr lang="en-US" smtClean="0"/>
              <a:t>9/25/17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EC3FED-85E6-0E4A-9301-761DA1C0CC25}" type="datetime1">
              <a:rPr lang="en-US" smtClean="0">
                <a:latin typeface="Garamond" charset="0"/>
              </a:rPr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smtClean="0">
                <a:latin typeface="Garamond" charset="0"/>
              </a:rPr>
              <a:t>PE1 flowchart</a:t>
            </a:r>
            <a:endParaRPr lang="en-US" dirty="0">
              <a:latin typeface="Garamond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A19596-5C3C-1B4D-871D-8AAD027C1959}" type="datetime1">
              <a:rPr lang="en-US" smtClean="0">
                <a:latin typeface="Garamond" charset="0"/>
              </a:rPr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6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9/29</a:t>
            </a:r>
          </a:p>
          <a:p>
            <a:pPr lvl="1"/>
            <a:r>
              <a:rPr lang="en-US" dirty="0">
                <a:latin typeface="Arial" charset="0"/>
              </a:rPr>
              <a:t>Exam 1: Wednesday, 10/4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1"/>
            <a:r>
              <a:rPr lang="en-US" dirty="0">
                <a:latin typeface="Arial" charset="0"/>
              </a:rPr>
              <a:t>Looking way ahead: Final Exam schedule set</a:t>
            </a:r>
          </a:p>
          <a:p>
            <a:pPr lvl="2"/>
            <a:r>
              <a:rPr lang="en-US" dirty="0">
                <a:latin typeface="Arial" charset="0"/>
              </a:rPr>
              <a:t>Saturday, 12/16, 3-6 PM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7C195-5FE2-2D4C-A4B9-C1681F7614A9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9/29</a:t>
            </a:r>
          </a:p>
          <a:p>
            <a:pPr lvl="1"/>
            <a:r>
              <a:rPr lang="en-US" dirty="0">
                <a:latin typeface="Arial" charset="0"/>
              </a:rPr>
              <a:t>Exam 1: Wednesday, 10/4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1"/>
            <a:r>
              <a:rPr lang="en-US" dirty="0">
                <a:latin typeface="Arial" charset="0"/>
              </a:rPr>
              <a:t>Looking way ahead: Final Exam schedule set</a:t>
            </a:r>
          </a:p>
          <a:p>
            <a:pPr lvl="2"/>
            <a:r>
              <a:rPr lang="en-US" dirty="0">
                <a:latin typeface="Arial" charset="0"/>
              </a:rPr>
              <a:t>Saturday, 12/16, 3-6 PM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Debugger demonstration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D0C8A-11B3-2F45-8957-9032DA69636C}" type="datetime1">
              <a:rPr lang="en-US" sz="1200" smtClean="0">
                <a:latin typeface="Garamond" charset="0"/>
              </a:rPr>
              <a:t>9/25/17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3 notes: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conditional statements for</a:t>
            </a:r>
          </a:p>
          <a:p>
            <a:pPr lvl="1"/>
            <a:r>
              <a:rPr lang="en-US" dirty="0" smtClean="0"/>
              <a:t>Error checking</a:t>
            </a:r>
          </a:p>
          <a:p>
            <a:pPr lvl="2"/>
            <a:r>
              <a:rPr lang="en-US" dirty="0" smtClean="0"/>
              <a:t>Formatting error (</a:t>
            </a:r>
            <a:r>
              <a:rPr lang="en-US" dirty="0" err="1" smtClean="0"/>
              <a:t>scanf</a:t>
            </a:r>
            <a:r>
              <a:rPr lang="en-US" dirty="0" smtClean="0"/>
              <a:t>() can’t read input)</a:t>
            </a:r>
          </a:p>
          <a:p>
            <a:pPr lvl="2"/>
            <a:r>
              <a:rPr lang="en-US" dirty="0" smtClean="0"/>
              <a:t>Invalid operator</a:t>
            </a:r>
          </a:p>
          <a:p>
            <a:pPr lvl="2"/>
            <a:r>
              <a:rPr lang="en-US" dirty="0" smtClean="0"/>
              <a:t>Invalid input values (each input must be either 0 or 1)</a:t>
            </a:r>
          </a:p>
          <a:p>
            <a:pPr lvl="1"/>
            <a:r>
              <a:rPr lang="en-US" dirty="0" smtClean="0"/>
              <a:t>Determining which operator your user entered</a:t>
            </a:r>
          </a:p>
          <a:p>
            <a:pPr lvl="2"/>
            <a:r>
              <a:rPr lang="en-US" dirty="0" smtClean="0"/>
              <a:t>Depending on how you structure this part of your code, could test for invalid operator error here</a:t>
            </a:r>
          </a:p>
          <a:p>
            <a:r>
              <a:rPr lang="en-US" dirty="0" smtClean="0"/>
              <a:t>Don’t use conditional statements to determine correct output for each expression</a:t>
            </a:r>
          </a:p>
          <a:p>
            <a:pPr lvl="1"/>
            <a:r>
              <a:rPr lang="en-US" dirty="0" smtClean="0"/>
              <a:t>&amp;, |, ^ are valid C operators!!!!!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 notes: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user enters &amp; operator</a:t>
            </a:r>
          </a:p>
          <a:p>
            <a:r>
              <a:rPr lang="en-US" dirty="0" smtClean="0"/>
              <a:t>Wrong way to find result: “truth table”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(in1 == 0 || in2 == 0)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result = 0;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else if (in1 == 1 &amp;&amp; in2 == 1)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result = 1;</a:t>
            </a:r>
          </a:p>
          <a:p>
            <a:r>
              <a:rPr lang="en-US" dirty="0" smtClean="0"/>
              <a:t>Right way: just use built-in operator!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result = in1 </a:t>
            </a:r>
            <a:r>
              <a:rPr lang="en-US" smtClean="0">
                <a:latin typeface="Courier New"/>
                <a:cs typeface="Courier New"/>
              </a:rPr>
              <a:t>&amp; in2;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AF48-9DE5-864E-85E6-40D61CD91A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9/25/17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7138</TotalTime>
  <Words>818</Words>
  <Application>Microsoft Macintosh PowerPoint</Application>
  <PresentationFormat>On-screen Show (4:3)</PresentationFormat>
  <Paragraphs>208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Program 3 notes: conditional statements</vt:lpstr>
      <vt:lpstr>Program 3 notes: bitwise operators</vt:lpstr>
      <vt:lpstr>Review: range checking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Debugger demonstration</vt:lpstr>
      <vt:lpstr>Review: PE1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1582</cp:revision>
  <dcterms:created xsi:type="dcterms:W3CDTF">2006-04-03T05:03:01Z</dcterms:created>
  <dcterms:modified xsi:type="dcterms:W3CDTF">2017-09-25T15:35:37Z</dcterms:modified>
</cp:coreProperties>
</file>