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548" r:id="rId3"/>
    <p:sldId id="549" r:id="rId4"/>
    <p:sldId id="578" r:id="rId5"/>
    <p:sldId id="579" r:id="rId6"/>
    <p:sldId id="555" r:id="rId7"/>
    <p:sldId id="556" r:id="rId8"/>
    <p:sldId id="557" r:id="rId9"/>
    <p:sldId id="558" r:id="rId10"/>
    <p:sldId id="559" r:id="rId11"/>
    <p:sldId id="560" r:id="rId12"/>
    <p:sldId id="580" r:id="rId13"/>
    <p:sldId id="581" r:id="rId14"/>
    <p:sldId id="583" r:id="rId15"/>
    <p:sldId id="582" r:id="rId16"/>
    <p:sldId id="561" r:id="rId17"/>
    <p:sldId id="562" r:id="rId18"/>
    <p:sldId id="572" r:id="rId19"/>
    <p:sldId id="573" r:id="rId20"/>
    <p:sldId id="574" r:id="rId21"/>
    <p:sldId id="575" r:id="rId22"/>
    <p:sldId id="447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07C8A-7B4E-4829-8040-3A62F318F0AC}" v="7" dt="2019-02-15T17:30:5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2" autoAdjust="0"/>
    <p:restoredTop sz="89522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F907C8A-7B4E-4829-8040-3A62F318F0AC}"/>
    <pc:docChg chg="addSld modSld">
      <pc:chgData name="Geiger, Michael J" userId="13cae92b-b37c-450b-a449-82fcae19569d" providerId="ADAL" clId="{0F907C8A-7B4E-4829-8040-3A62F318F0AC}" dt="2019-02-15T17:30:59.884" v="1"/>
      <pc:docMkLst>
        <pc:docMk/>
      </pc:docMkLst>
      <pc:sldChg chg="add">
        <pc:chgData name="Geiger, Michael J" userId="13cae92b-b37c-450b-a449-82fcae19569d" providerId="ADAL" clId="{0F907C8A-7B4E-4829-8040-3A62F318F0AC}" dt="2019-02-15T16:47:56.045" v="0"/>
        <pc:sldMkLst>
          <pc:docMk/>
          <pc:sldMk cId="2352601257" sldId="572"/>
        </pc:sldMkLst>
      </pc:sldChg>
      <pc:sldChg chg="add">
        <pc:chgData name="Geiger, Michael J" userId="13cae92b-b37c-450b-a449-82fcae19569d" providerId="ADAL" clId="{0F907C8A-7B4E-4829-8040-3A62F318F0AC}" dt="2019-02-15T17:30:59.884" v="1"/>
        <pc:sldMkLst>
          <pc:docMk/>
          <pc:sldMk cId="3181781911" sldId="583"/>
        </pc:sldMkLst>
      </pc:sldChg>
    </pc:docChg>
  </pc:docChgLst>
  <pc:docChgLst>
    <pc:chgData name="Geiger, Michael J" userId="13cae92b-b37c-450b-a449-82fcae19569d" providerId="ADAL" clId="{6AA459EB-A514-4E68-9F7C-AD0F44990306}"/>
    <pc:docChg chg="undo custSel addSld delSld modSld">
      <pc:chgData name="Geiger, Michael J" userId="13cae92b-b37c-450b-a449-82fcae19569d" providerId="ADAL" clId="{6AA459EB-A514-4E68-9F7C-AD0F44990306}" dt="2019-02-15T02:37:43.056" v="393" actId="20577"/>
      <pc:docMkLst>
        <pc:docMk/>
      </pc:docMkLst>
      <pc:sldChg chg="modSp">
        <pc:chgData name="Geiger, Michael J" userId="13cae92b-b37c-450b-a449-82fcae19569d" providerId="ADAL" clId="{6AA459EB-A514-4E68-9F7C-AD0F44990306}" dt="2019-02-15T02:30:29.821" v="54" actId="20577"/>
        <pc:sldMkLst>
          <pc:docMk/>
          <pc:sldMk cId="0" sldId="256"/>
        </pc:sldMkLst>
        <pc:spChg chg="mod">
          <ac:chgData name="Geiger, Michael J" userId="13cae92b-b37c-450b-a449-82fcae19569d" providerId="ADAL" clId="{6AA459EB-A514-4E68-9F7C-AD0F44990306}" dt="2019-02-15T02:30:29.821" v="5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6AA459EB-A514-4E68-9F7C-AD0F44990306}" dt="2019-02-15T02:37:43.056" v="393" actId="20577"/>
        <pc:sldMkLst>
          <pc:docMk/>
          <pc:sldMk cId="0" sldId="447"/>
        </pc:sldMkLst>
        <pc:spChg chg="mod">
          <ac:chgData name="Geiger, Michael J" userId="13cae92b-b37c-450b-a449-82fcae19569d" providerId="ADAL" clId="{6AA459EB-A514-4E68-9F7C-AD0F44990306}" dt="2019-02-15T02:37:43.056" v="393" actId="20577"/>
          <ac:spMkLst>
            <pc:docMk/>
            <pc:sldMk cId="0" sldId="447"/>
            <ac:spMk id="14339" creationId="{00000000-0000-0000-0000-000000000000}"/>
          </ac:spMkLst>
        </pc:spChg>
      </pc:sldChg>
      <pc:sldChg chg="del">
        <pc:chgData name="Geiger, Michael J" userId="13cae92b-b37c-450b-a449-82fcae19569d" providerId="ADAL" clId="{6AA459EB-A514-4E68-9F7C-AD0F44990306}" dt="2019-02-15T02:33:12.781" v="201" actId="2696"/>
        <pc:sldMkLst>
          <pc:docMk/>
          <pc:sldMk cId="0" sldId="527"/>
        </pc:sldMkLst>
      </pc:sldChg>
      <pc:sldChg chg="del">
        <pc:chgData name="Geiger, Michael J" userId="13cae92b-b37c-450b-a449-82fcae19569d" providerId="ADAL" clId="{6AA459EB-A514-4E68-9F7C-AD0F44990306}" dt="2019-02-15T02:33:15.385" v="202" actId="2696"/>
        <pc:sldMkLst>
          <pc:docMk/>
          <pc:sldMk cId="0" sldId="532"/>
        </pc:sldMkLst>
      </pc:sldChg>
      <pc:sldChg chg="del">
        <pc:chgData name="Geiger, Michael J" userId="13cae92b-b37c-450b-a449-82fcae19569d" providerId="ADAL" clId="{6AA459EB-A514-4E68-9F7C-AD0F44990306}" dt="2019-02-15T02:33:16.764" v="203" actId="2696"/>
        <pc:sldMkLst>
          <pc:docMk/>
          <pc:sldMk cId="0" sldId="533"/>
        </pc:sldMkLst>
      </pc:sldChg>
      <pc:sldChg chg="del">
        <pc:chgData name="Geiger, Michael J" userId="13cae92b-b37c-450b-a449-82fcae19569d" providerId="ADAL" clId="{6AA459EB-A514-4E68-9F7C-AD0F44990306}" dt="2019-02-15T02:33:17.406" v="204" actId="2696"/>
        <pc:sldMkLst>
          <pc:docMk/>
          <pc:sldMk cId="0" sldId="534"/>
        </pc:sldMkLst>
      </pc:sldChg>
      <pc:sldChg chg="del">
        <pc:chgData name="Geiger, Michael J" userId="13cae92b-b37c-450b-a449-82fcae19569d" providerId="ADAL" clId="{6AA459EB-A514-4E68-9F7C-AD0F44990306}" dt="2019-02-15T02:33:18.082" v="205" actId="2696"/>
        <pc:sldMkLst>
          <pc:docMk/>
          <pc:sldMk cId="0" sldId="535"/>
        </pc:sldMkLst>
      </pc:sldChg>
      <pc:sldChg chg="del">
        <pc:chgData name="Geiger, Michael J" userId="13cae92b-b37c-450b-a449-82fcae19569d" providerId="ADAL" clId="{6AA459EB-A514-4E68-9F7C-AD0F44990306}" dt="2019-02-15T02:33:22.262" v="206" actId="2696"/>
        <pc:sldMkLst>
          <pc:docMk/>
          <pc:sldMk cId="0" sldId="536"/>
        </pc:sldMkLst>
      </pc:sldChg>
      <pc:sldChg chg="del">
        <pc:chgData name="Geiger, Michael J" userId="13cae92b-b37c-450b-a449-82fcae19569d" providerId="ADAL" clId="{6AA459EB-A514-4E68-9F7C-AD0F44990306}" dt="2019-02-15T02:33:23.537" v="207" actId="2696"/>
        <pc:sldMkLst>
          <pc:docMk/>
          <pc:sldMk cId="0" sldId="537"/>
        </pc:sldMkLst>
      </pc:sldChg>
      <pc:sldChg chg="del">
        <pc:chgData name="Geiger, Michael J" userId="13cae92b-b37c-450b-a449-82fcae19569d" providerId="ADAL" clId="{6AA459EB-A514-4E68-9F7C-AD0F44990306}" dt="2019-02-15T02:33:24.103" v="208" actId="2696"/>
        <pc:sldMkLst>
          <pc:docMk/>
          <pc:sldMk cId="0" sldId="538"/>
        </pc:sldMkLst>
      </pc:sldChg>
      <pc:sldChg chg="del">
        <pc:chgData name="Geiger, Michael J" userId="13cae92b-b37c-450b-a449-82fcae19569d" providerId="ADAL" clId="{6AA459EB-A514-4E68-9F7C-AD0F44990306}" dt="2019-02-15T02:33:24.885" v="209" actId="2696"/>
        <pc:sldMkLst>
          <pc:docMk/>
          <pc:sldMk cId="0" sldId="539"/>
        </pc:sldMkLst>
      </pc:sldChg>
      <pc:sldChg chg="del">
        <pc:chgData name="Geiger, Michael J" userId="13cae92b-b37c-450b-a449-82fcae19569d" providerId="ADAL" clId="{6AA459EB-A514-4E68-9F7C-AD0F44990306}" dt="2019-02-15T02:33:25.702" v="210" actId="2696"/>
        <pc:sldMkLst>
          <pc:docMk/>
          <pc:sldMk cId="0" sldId="540"/>
        </pc:sldMkLst>
      </pc:sldChg>
      <pc:sldChg chg="modSp">
        <pc:chgData name="Geiger, Michael J" userId="13cae92b-b37c-450b-a449-82fcae19569d" providerId="ADAL" clId="{6AA459EB-A514-4E68-9F7C-AD0F44990306}" dt="2019-02-15T02:31:21.845" v="127" actId="20577"/>
        <pc:sldMkLst>
          <pc:docMk/>
          <pc:sldMk cId="1973480089" sldId="548"/>
        </pc:sldMkLst>
        <pc:spChg chg="mod">
          <ac:chgData name="Geiger, Michael J" userId="13cae92b-b37c-450b-a449-82fcae19569d" providerId="ADAL" clId="{6AA459EB-A514-4E68-9F7C-AD0F44990306}" dt="2019-02-15T02:31:21.845" v="127" actId="20577"/>
          <ac:spMkLst>
            <pc:docMk/>
            <pc:sldMk cId="1973480089" sldId="548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6AA459EB-A514-4E68-9F7C-AD0F44990306}" dt="2019-02-15T02:31:42.055" v="198" actId="20577"/>
        <pc:sldMkLst>
          <pc:docMk/>
          <pc:sldMk cId="1828880526" sldId="549"/>
        </pc:sldMkLst>
        <pc:spChg chg="mod">
          <ac:chgData name="Geiger, Michael J" userId="13cae92b-b37c-450b-a449-82fcae19569d" providerId="ADAL" clId="{6AA459EB-A514-4E68-9F7C-AD0F44990306}" dt="2019-02-15T02:31:42.055" v="198" actId="20577"/>
          <ac:spMkLst>
            <pc:docMk/>
            <pc:sldMk cId="1828880526" sldId="549"/>
            <ac:spMk id="3" creationId="{453CD459-9A00-4AE7-8466-7D6254E69933}"/>
          </ac:spMkLst>
        </pc:spChg>
      </pc:sldChg>
      <pc:sldChg chg="del">
        <pc:chgData name="Geiger, Michael J" userId="13cae92b-b37c-450b-a449-82fcae19569d" providerId="ADAL" clId="{6AA459EB-A514-4E68-9F7C-AD0F44990306}" dt="2019-02-15T02:33:12.176" v="200" actId="2696"/>
        <pc:sldMkLst>
          <pc:docMk/>
          <pc:sldMk cId="2054912632" sldId="550"/>
        </pc:sldMkLst>
      </pc:sldChg>
      <pc:sldChg chg="del">
        <pc:chgData name="Geiger, Michael J" userId="13cae92b-b37c-450b-a449-82fcae19569d" providerId="ADAL" clId="{6AA459EB-A514-4E68-9F7C-AD0F44990306}" dt="2019-02-15T02:35:12.997" v="371" actId="2696"/>
        <pc:sldMkLst>
          <pc:docMk/>
          <pc:sldMk cId="1908118387" sldId="551"/>
        </pc:sldMkLst>
      </pc:sldChg>
      <pc:sldChg chg="del">
        <pc:chgData name="Geiger, Michael J" userId="13cae92b-b37c-450b-a449-82fcae19569d" providerId="ADAL" clId="{6AA459EB-A514-4E68-9F7C-AD0F44990306}" dt="2019-02-15T02:35:17.640" v="372" actId="2696"/>
        <pc:sldMkLst>
          <pc:docMk/>
          <pc:sldMk cId="1372429658" sldId="552"/>
        </pc:sldMkLst>
      </pc:sldChg>
      <pc:sldChg chg="del">
        <pc:chgData name="Geiger, Michael J" userId="13cae92b-b37c-450b-a449-82fcae19569d" providerId="ADAL" clId="{6AA459EB-A514-4E68-9F7C-AD0F44990306}" dt="2019-02-15T02:35:19.224" v="373" actId="2696"/>
        <pc:sldMkLst>
          <pc:docMk/>
          <pc:sldMk cId="303409579" sldId="553"/>
        </pc:sldMkLst>
      </pc:sldChg>
      <pc:sldChg chg="del">
        <pc:chgData name="Geiger, Michael J" userId="13cae92b-b37c-450b-a449-82fcae19569d" providerId="ADAL" clId="{6AA459EB-A514-4E68-9F7C-AD0F44990306}" dt="2019-02-15T02:35:23.003" v="374" actId="2696"/>
        <pc:sldMkLst>
          <pc:docMk/>
          <pc:sldMk cId="1278616275" sldId="554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820455267" sldId="561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4200267198" sldId="562"/>
        </pc:sldMkLst>
      </pc:sldChg>
      <pc:sldChg chg="add del">
        <pc:chgData name="Geiger, Michael J" userId="13cae92b-b37c-450b-a449-82fcae19569d" providerId="ADAL" clId="{6AA459EB-A514-4E68-9F7C-AD0F44990306}" dt="2019-02-15T02:35:54.412" v="376" actId="2696"/>
        <pc:sldMkLst>
          <pc:docMk/>
          <pc:sldMk cId="3832478980" sldId="563"/>
        </pc:sldMkLst>
      </pc:sldChg>
      <pc:sldChg chg="add">
        <pc:chgData name="Geiger, Michael J" userId="13cae92b-b37c-450b-a449-82fcae19569d" providerId="ADAL" clId="{6AA459EB-A514-4E68-9F7C-AD0F44990306}" dt="2019-02-15T02:37:15.787" v="377"/>
        <pc:sldMkLst>
          <pc:docMk/>
          <pc:sldMk cId="379776554" sldId="573"/>
        </pc:sldMkLst>
      </pc:sldChg>
      <pc:sldChg chg="add">
        <pc:chgData name="Geiger, Michael J" userId="13cae92b-b37c-450b-a449-82fcae19569d" providerId="ADAL" clId="{6AA459EB-A514-4E68-9F7C-AD0F44990306}" dt="2019-02-15T02:37:15.787" v="377"/>
        <pc:sldMkLst>
          <pc:docMk/>
          <pc:sldMk cId="3355213208" sldId="574"/>
        </pc:sldMkLst>
      </pc:sldChg>
      <pc:sldChg chg="add">
        <pc:chgData name="Geiger, Michael J" userId="13cae92b-b37c-450b-a449-82fcae19569d" providerId="ADAL" clId="{6AA459EB-A514-4E68-9F7C-AD0F44990306}" dt="2019-02-15T02:37:15.787" v="377"/>
        <pc:sldMkLst>
          <pc:docMk/>
          <pc:sldMk cId="4097732998" sldId="575"/>
        </pc:sldMkLst>
      </pc:sldChg>
      <pc:sldChg chg="add">
        <pc:chgData name="Geiger, Michael J" userId="13cae92b-b37c-450b-a449-82fcae19569d" providerId="ADAL" clId="{6AA459EB-A514-4E68-9F7C-AD0F44990306}" dt="2019-02-15T02:33:08.297" v="199"/>
        <pc:sldMkLst>
          <pc:docMk/>
          <pc:sldMk cId="610565785" sldId="578"/>
        </pc:sldMkLst>
      </pc:sldChg>
      <pc:sldChg chg="modSp add">
        <pc:chgData name="Geiger, Michael J" userId="13cae92b-b37c-450b-a449-82fcae19569d" providerId="ADAL" clId="{6AA459EB-A514-4E68-9F7C-AD0F44990306}" dt="2019-02-15T02:34:57.508" v="370" actId="27636"/>
        <pc:sldMkLst>
          <pc:docMk/>
          <pc:sldMk cId="2470357934" sldId="579"/>
        </pc:sldMkLst>
        <pc:spChg chg="mod">
          <ac:chgData name="Geiger, Michael J" userId="13cae92b-b37c-450b-a449-82fcae19569d" providerId="ADAL" clId="{6AA459EB-A514-4E68-9F7C-AD0F44990306}" dt="2019-02-15T02:33:38.118" v="225" actId="20577"/>
          <ac:spMkLst>
            <pc:docMk/>
            <pc:sldMk cId="2470357934" sldId="579"/>
            <ac:spMk id="2" creationId="{A768D98B-AC82-4F4B-A832-096B82002EE8}"/>
          </ac:spMkLst>
        </pc:spChg>
        <pc:spChg chg="mod">
          <ac:chgData name="Geiger, Michael J" userId="13cae92b-b37c-450b-a449-82fcae19569d" providerId="ADAL" clId="{6AA459EB-A514-4E68-9F7C-AD0F44990306}" dt="2019-02-15T02:34:57.508" v="370" actId="27636"/>
          <ac:spMkLst>
            <pc:docMk/>
            <pc:sldMk cId="2470357934" sldId="579"/>
            <ac:spMk id="3" creationId="{9F7E201A-86DC-417C-AF89-B57C4E69947E}"/>
          </ac:spMkLst>
        </pc:spChg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3417392859" sldId="580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897083752" sldId="581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3665212067" sldId="5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2C20-A446-7B4E-BE67-87534CD63B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468C72-C235-7E48-92A9-1BA01D6FDE58}" type="datetime1">
              <a:rPr lang="en-US" smtClean="0"/>
              <a:t>2/15/2019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4F3CD-2DAA-0D4A-8F52-C95819AA321E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6F5A0-BDAD-A742-955F-310A77C4F38E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37D8B-F916-3C44-BC05-8D839B27CC78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0A5EE-27F7-6949-BEEF-2E04EB152E26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7A8FC-F38D-8544-BAA7-5417EFA50914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A6F37-BE1E-574E-9915-F4F965522C04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F5-8700-D44A-A236-F0BA4A4FD41E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B4BB5-526B-104A-95F4-D1C8C6A9310D}" type="datetime1">
              <a:rPr lang="en-US" smtClean="0"/>
              <a:t>2/15/2019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930BC-F18D-F341-B45B-B74700094930}" type="datetime1">
              <a:rPr lang="en-US" smtClean="0"/>
              <a:t>2/15/2019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7A47-3D7E-DF47-88AB-EB3F072B3550}" type="datetime1">
              <a:rPr lang="en-US" smtClean="0"/>
              <a:t>2/15/2019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79C9B-1C7B-0D48-8665-E9777C32B6E3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B8935-C285-D948-9D1B-B04DF5874ACE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5F5654C-5B44-F24D-A0D4-5DCF440AF21C}" type="datetime1">
              <a:rPr lang="en-US" smtClean="0"/>
              <a:t>2/15/2019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jgeiger.github.io/eece2160/oldexam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jgeiger.github.io/eece2160/oldexams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Switch statements; while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624C5B-AAA5-1346-B955-E182D32163A3}" type="datetime1">
              <a:rPr lang="en-US" smtClean="0">
                <a:latin typeface="Garamond" charset="0"/>
              </a:rPr>
              <a:t>2/15/2019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B2EC7B-E8AE-674A-8FD8-25FFFBBBE802}" type="datetime1">
              <a:rPr lang="en-US" smtClean="0">
                <a:latin typeface="Garamond" charset="0"/>
              </a:rPr>
              <a:t>2/15/2019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  <p:extLst>
      <p:ext uri="{BB962C8B-B14F-4D97-AF65-F5344CB8AC3E}">
        <p14:creationId xmlns:p14="http://schemas.microsoft.com/office/powerpoint/2010/main" val="202501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50AA91-C6C0-1943-805C-BFB687A1D10E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9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Repetitive code can be captured in a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Simplest form: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8A9958-304B-0E4B-8C15-D5EE723BEEE0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8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8005-C8DD-48FF-90B8-B8DF07C1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B3B7-F5FA-4DAB-BF63-D1B3AF05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DB7C-26AC-41A0-9389-B4C85FA5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8FC-F38D-8544-BAA7-5417EFA50914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2D378-0D2D-4F42-804E-B23E044F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9E87F-8B56-4F5F-8FF5-568C745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AD3E8-8C37-0642-A645-1C84E389CFDB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52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70ED4C-0B8A-6F42-90B4-BA0ACBAF2371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04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8604B7-2AA2-AD4C-9745-B2C345385C2B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6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572F59-BD98-B246-8229-F9DC584E5476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0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10A303-52D5-EB47-A6C0-64B54F542C7B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Announcements/reminders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exercises due 3 days after each lecture</a:t>
            </a:r>
          </a:p>
          <a:p>
            <a:r>
              <a:rPr lang="en-US" dirty="0"/>
              <a:t>Lecture Tuesday, not Monday next week</a:t>
            </a:r>
          </a:p>
          <a:p>
            <a:r>
              <a:rPr lang="en-US" dirty="0"/>
              <a:t>Program 1 resubmissions due Tuesday, 2/19</a:t>
            </a:r>
          </a:p>
          <a:p>
            <a:r>
              <a:rPr lang="en-US" dirty="0"/>
              <a:t>Program 3 due Monday, 2/25</a:t>
            </a:r>
          </a:p>
          <a:p>
            <a:r>
              <a:rPr lang="en-US" dirty="0"/>
              <a:t>Exam 1 on Friday, 2/22</a:t>
            </a:r>
          </a:p>
          <a:p>
            <a:pPr lvl="1"/>
            <a:r>
              <a:rPr lang="en-US" dirty="0"/>
              <a:t>Allowed one double-sided 8.5” x 11” note sheet</a:t>
            </a:r>
          </a:p>
          <a:p>
            <a:pPr lvl="1"/>
            <a:r>
              <a:rPr lang="en-US" dirty="0"/>
              <a:t>No other notes, no electronic devices</a:t>
            </a:r>
          </a:p>
          <a:p>
            <a:pPr lvl="1"/>
            <a:r>
              <a:rPr lang="en-US" dirty="0"/>
              <a:t>Old exams at link on course home page (</a:t>
            </a:r>
            <a:r>
              <a:rPr lang="en-US" dirty="0">
                <a:hlinkClick r:id="rId3"/>
              </a:rPr>
              <a:t>http://mjgeiger.github.io/eece2160/oldexams.htm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83B6A7-38A5-9143-BD10-C239FD9F0559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D65AB4-ECD5-E54F-A3F2-37EEC8910474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</p:spTree>
    <p:extLst>
      <p:ext uri="{BB962C8B-B14F-4D97-AF65-F5344CB8AC3E}">
        <p14:creationId xmlns:p14="http://schemas.microsoft.com/office/powerpoint/2010/main" val="3355213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352873-4ACF-AF48-91DD-E10838AC96D0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</p:spTree>
    <p:extLst>
      <p:ext uri="{BB962C8B-B14F-4D97-AF65-F5344CB8AC3E}">
        <p14:creationId xmlns:p14="http://schemas.microsoft.com/office/powerpoint/2010/main" val="409773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Loop examples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Text exercises due 3 days after each lecture</a:t>
            </a:r>
          </a:p>
          <a:p>
            <a:pPr lvl="1"/>
            <a:r>
              <a:rPr lang="en-US" dirty="0"/>
              <a:t>Lecture Tuesday, not Monday next week</a:t>
            </a:r>
          </a:p>
          <a:p>
            <a:pPr lvl="1"/>
            <a:r>
              <a:rPr lang="en-US" dirty="0"/>
              <a:t>Program 1 resubmissions due Tuesday, 2/19</a:t>
            </a:r>
          </a:p>
          <a:p>
            <a:pPr lvl="1"/>
            <a:r>
              <a:rPr lang="en-US" dirty="0"/>
              <a:t>Program 3 due Monday, 2/25</a:t>
            </a:r>
          </a:p>
          <a:p>
            <a:pPr lvl="1"/>
            <a:r>
              <a:rPr lang="en-US"/>
              <a:t>Exam </a:t>
            </a:r>
            <a:r>
              <a:rPr lang="en-US" dirty="0"/>
              <a:t>1 on Friday, 2/22</a:t>
            </a:r>
          </a:p>
          <a:p>
            <a:pPr lvl="2"/>
            <a:r>
              <a:rPr lang="en-US" dirty="0"/>
              <a:t>Allowed one double-sided 8.5” x 11” note sheet</a:t>
            </a:r>
          </a:p>
          <a:p>
            <a:pPr lvl="2"/>
            <a:r>
              <a:rPr lang="en-US" dirty="0"/>
              <a:t>No other notes, no electronic devices</a:t>
            </a:r>
          </a:p>
          <a:p>
            <a:pPr lvl="2"/>
            <a:r>
              <a:rPr lang="en-US" dirty="0"/>
              <a:t>Old exams at link on course home page (</a:t>
            </a:r>
            <a:r>
              <a:rPr lang="en-US" dirty="0">
                <a:hlinkClick r:id="rId3"/>
              </a:rPr>
              <a:t>http://mjgeiger.github.io/eece2160/oldexams.htm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3BA718-5F5D-A24D-A5B4-361C2C9D475E}" type="datetime1">
              <a:rPr lang="en-US" smtClean="0">
                <a:latin typeface="Garamond" charset="0"/>
              </a:rPr>
              <a:t>2/15/2019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7AF6-92FB-4D6C-B0F9-3A5C556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D459-9A00-4AE7-8466-7D6254E6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Range checking</a:t>
            </a:r>
          </a:p>
          <a:p>
            <a:pPr lvl="1"/>
            <a:r>
              <a:rPr lang="en-US" dirty="0"/>
              <a:t>Switch statements</a:t>
            </a:r>
          </a:p>
          <a:p>
            <a:r>
              <a:rPr lang="en-US" dirty="0"/>
              <a:t>Switch example</a:t>
            </a:r>
          </a:p>
          <a:p>
            <a:r>
              <a:rPr lang="en-US" dirty="0"/>
              <a:t>While/do-while loops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8088-45B7-45A5-93D7-FC4809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393E-BF09-F445-A97D-12BB5B3574E8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0F5A-7D72-4168-AD00-D55877E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0DBE-643E-4AD1-BE5F-FE1D934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When checking multiple exact values for expression, more sense to use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06D097-1615-4C70-8CC2-76336FB8D761}" type="datetime1">
              <a:rPr lang="en-US" smtClean="0">
                <a:latin typeface="Garamond" charset="0"/>
              </a:rPr>
              <a:t>2/15/2019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6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D98B-AC82-4F4B-A832-096B8200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201A-86DC-417C-AF89-B57C4E69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 (x)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case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y = y + 1;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case 1: case 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y = y –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y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11CF-D2DF-4ADD-B111-BEAA4ED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8FC-F38D-8544-BAA7-5417EFA50914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3528-F91C-4D7E-8349-5B394A96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D457-5DB9-4693-A5A0-B3E9271C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E4386B-0294-A343-B989-FF5028B8DFE9}" type="datetime1">
              <a:rPr lang="en-US" smtClean="0">
                <a:latin typeface="Garamond" charset="0"/>
              </a:rPr>
              <a:t>2/15/2019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6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31A93E-85CE-AA43-A70F-F4FBE7129A5B}" type="datetime1">
              <a:rPr lang="en-US" smtClean="0">
                <a:latin typeface="Garamond" charset="0"/>
              </a:rPr>
              <a:t>2/15/2019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  <p:extLst>
      <p:ext uri="{BB962C8B-B14F-4D97-AF65-F5344CB8AC3E}">
        <p14:creationId xmlns:p14="http://schemas.microsoft.com/office/powerpoint/2010/main" val="14975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A12DA8-F67C-874F-A0AD-0C9F91BC04F7}" type="datetime1">
              <a:rPr lang="en-US" smtClean="0">
                <a:latin typeface="Garamond" charset="0"/>
              </a:rPr>
              <a:t>2/15/2019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</p:spTree>
    <p:extLst>
      <p:ext uri="{BB962C8B-B14F-4D97-AF65-F5344CB8AC3E}">
        <p14:creationId xmlns:p14="http://schemas.microsoft.com/office/powerpoint/2010/main" val="93455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Enter Letter Grade: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7F6713-1C41-B544-8F95-29D9F9304EF8}" type="datetime1">
              <a:rPr lang="en-US" smtClean="0">
                <a:latin typeface="Garamond" charset="0"/>
              </a:rPr>
              <a:t>2/15/2019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1133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7690</TotalTime>
  <Words>842</Words>
  <Application>Microsoft Office PowerPoint</Application>
  <PresentationFormat>On-screen Show (4:3)</PresentationFormat>
  <Paragraphs>284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Today’s lecture</vt:lpstr>
      <vt:lpstr>Review: switch statements</vt:lpstr>
      <vt:lpstr>Switch example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Repetition</vt:lpstr>
      <vt:lpstr>while loops</vt:lpstr>
      <vt:lpstr>PowerPoint Presentation</vt:lpstr>
      <vt:lpstr>while loops - example</vt:lpstr>
      <vt:lpstr>while loops - example</vt:lpstr>
      <vt:lpstr>Repetition with while loop</vt:lpstr>
      <vt:lpstr>Application: sentinel value</vt:lpstr>
      <vt:lpstr>do-while loops</vt:lpstr>
      <vt:lpstr>comparison while vs do-while</vt:lpstr>
      <vt:lpstr>comparison while vs do-while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1653</cp:revision>
  <dcterms:created xsi:type="dcterms:W3CDTF">2006-04-03T05:03:01Z</dcterms:created>
  <dcterms:modified xsi:type="dcterms:W3CDTF">2019-02-15T17:31:03Z</dcterms:modified>
</cp:coreProperties>
</file>