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92" r:id="rId4"/>
    <p:sldId id="593" r:id="rId5"/>
    <p:sldId id="594" r:id="rId6"/>
    <p:sldId id="590" r:id="rId7"/>
    <p:sldId id="54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35BE6-E035-49F0-A1FF-C31EC1BB2857}" v="11" dt="2019-03-31T01:12:4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E735BE6-E035-49F0-A1FF-C31EC1BB2857}"/>
    <pc:docChg chg="custSel addSld delSld modSld">
      <pc:chgData name="Geiger, Michael J" userId="13cae92b-b37c-450b-a449-82fcae19569d" providerId="ADAL" clId="{8E735BE6-E035-49F0-A1FF-C31EC1BB2857}" dt="2019-03-31T01:12:35.373" v="398" actId="20577"/>
      <pc:docMkLst>
        <pc:docMk/>
      </pc:docMkLst>
      <pc:sldChg chg="modSp">
        <pc:chgData name="Geiger, Michael J" userId="13cae92b-b37c-450b-a449-82fcae19569d" providerId="ADAL" clId="{8E735BE6-E035-49F0-A1FF-C31EC1BB2857}" dt="2019-03-31T01:12:12.404" v="341" actId="20577"/>
        <pc:sldMkLst>
          <pc:docMk/>
          <pc:sldMk cId="0" sldId="256"/>
        </pc:sldMkLst>
        <pc:spChg chg="mod">
          <ac:chgData name="Geiger, Michael J" userId="13cae92b-b37c-450b-a449-82fcae19569d" providerId="ADAL" clId="{8E735BE6-E035-49F0-A1FF-C31EC1BB2857}" dt="2019-03-31T01:12:12.404" v="34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add">
        <pc:chgData name="Geiger, Michael J" userId="13cae92b-b37c-450b-a449-82fcae19569d" providerId="ADAL" clId="{8E735BE6-E035-49F0-A1FF-C31EC1BB2857}" dt="2019-03-31T01:12:35.373" v="398" actId="20577"/>
        <pc:sldMkLst>
          <pc:docMk/>
          <pc:sldMk cId="4264871054" sldId="594"/>
        </pc:sldMkLst>
        <pc:spChg chg="mod">
          <ac:chgData name="Geiger, Michael J" userId="13cae92b-b37c-450b-a449-82fcae19569d" providerId="ADAL" clId="{8E735BE6-E035-49F0-A1FF-C31EC1BB2857}" dt="2019-03-27T17:35:35.135" v="40" actId="5793"/>
          <ac:spMkLst>
            <pc:docMk/>
            <pc:sldMk cId="4264871054" sldId="594"/>
            <ac:spMk id="2" creationId="{B006EFDC-411A-4BF3-91CB-8629D3AFCC5E}"/>
          </ac:spMkLst>
        </pc:spChg>
        <pc:spChg chg="mod">
          <ac:chgData name="Geiger, Michael J" userId="13cae92b-b37c-450b-a449-82fcae19569d" providerId="ADAL" clId="{8E735BE6-E035-49F0-A1FF-C31EC1BB2857}" dt="2019-03-31T01:12:35.373" v="398" actId="20577"/>
          <ac:spMkLst>
            <pc:docMk/>
            <pc:sldMk cId="4264871054" sldId="594"/>
            <ac:spMk id="3" creationId="{F44597E5-301A-41DB-8FC9-E39F3B92A17A}"/>
          </ac:spMkLst>
        </pc:spChg>
      </pc:sldChg>
    </pc:docChg>
  </pc:docChgLst>
  <pc:docChgLst>
    <pc:chgData name="Geiger, Michael J" userId="13cae92b-b37c-450b-a449-82fcae19569d" providerId="ADAL" clId="{CA510CB9-9285-426F-A82B-F53095DBBFAA}"/>
    <pc:docChg chg="custSel addSld modSld">
      <pc:chgData name="Geiger, Michael J" userId="13cae92b-b37c-450b-a449-82fcae19569d" providerId="ADAL" clId="{CA510CB9-9285-426F-A82B-F53095DBBFAA}" dt="2019-03-27T15:45:53.763" v="1051"/>
      <pc:docMkLst>
        <pc:docMk/>
      </pc:docMkLst>
      <pc:sldChg chg="modSp">
        <pc:chgData name="Geiger, Michael J" userId="13cae92b-b37c-450b-a449-82fcae19569d" providerId="ADAL" clId="{CA510CB9-9285-426F-A82B-F53095DBBFAA}" dt="2019-03-27T15:39:39.543" v="396" actId="5793"/>
        <pc:sldMkLst>
          <pc:docMk/>
          <pc:sldMk cId="0" sldId="257"/>
        </pc:sldMkLst>
        <pc:spChg chg="mod">
          <ac:chgData name="Geiger, Michael J" userId="13cae92b-b37c-450b-a449-82fcae19569d" providerId="ADAL" clId="{CA510CB9-9285-426F-A82B-F53095DBBFAA}" dt="2019-03-27T15:39:39.543" v="396" actId="5793"/>
          <ac:spMkLst>
            <pc:docMk/>
            <pc:sldMk cId="0" sldId="257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CA510CB9-9285-426F-A82B-F53095DBBFAA}" dt="2019-03-27T15:41:08.644" v="479" actId="207"/>
        <pc:sldMkLst>
          <pc:docMk/>
          <pc:sldMk cId="2762734864" sldId="392"/>
        </pc:sldMkLst>
        <pc:spChg chg="mod">
          <ac:chgData name="Geiger, Michael J" userId="13cae92b-b37c-450b-a449-82fcae19569d" providerId="ADAL" clId="{CA510CB9-9285-426F-A82B-F53095DBBFAA}" dt="2019-03-27T15:40:37.549" v="411" actId="27636"/>
          <ac:spMkLst>
            <pc:docMk/>
            <pc:sldMk cId="2762734864" sldId="392"/>
            <ac:spMk id="2" creationId="{00000000-0000-0000-0000-000000000000}"/>
          </ac:spMkLst>
        </pc:spChg>
        <pc:spChg chg="mod">
          <ac:chgData name="Geiger, Michael J" userId="13cae92b-b37c-450b-a449-82fcae19569d" providerId="ADAL" clId="{CA510CB9-9285-426F-A82B-F53095DBBFAA}" dt="2019-03-27T15:41:08.644" v="479" actId="207"/>
          <ac:spMkLst>
            <pc:docMk/>
            <pc:sldMk cId="2762734864" sldId="392"/>
            <ac:spMk id="3" creationId="{00000000-0000-0000-0000-000000000000}"/>
          </ac:spMkLst>
        </pc:spChg>
        <pc:picChg chg="mod">
          <ac:chgData name="Geiger, Michael J" userId="13cae92b-b37c-450b-a449-82fcae19569d" providerId="ADAL" clId="{CA510CB9-9285-426F-A82B-F53095DBBFAA}" dt="2019-03-27T15:40:45.405" v="421" actId="1036"/>
          <ac:picMkLst>
            <pc:docMk/>
            <pc:sldMk cId="2762734864" sldId="392"/>
            <ac:picMk id="8" creationId="{00000000-0000-0000-0000-000000000000}"/>
          </ac:picMkLst>
        </pc:picChg>
      </pc:sldChg>
      <pc:sldChg chg="modSp add modAnim">
        <pc:chgData name="Geiger, Michael J" userId="13cae92b-b37c-450b-a449-82fcae19569d" providerId="ADAL" clId="{CA510CB9-9285-426F-A82B-F53095DBBFAA}" dt="2019-03-27T15:45:53.763" v="1051"/>
        <pc:sldMkLst>
          <pc:docMk/>
          <pc:sldMk cId="12542928" sldId="593"/>
        </pc:sldMkLst>
        <pc:spChg chg="mod">
          <ac:chgData name="Geiger, Michael J" userId="13cae92b-b37c-450b-a449-82fcae19569d" providerId="ADAL" clId="{CA510CB9-9285-426F-A82B-F53095DBBFAA}" dt="2019-03-27T15:41:17.557" v="502" actId="20577"/>
          <ac:spMkLst>
            <pc:docMk/>
            <pc:sldMk cId="12542928" sldId="593"/>
            <ac:spMk id="2" creationId="{594C9AE2-5673-4CD7-8F53-A2D23B55ABA2}"/>
          </ac:spMkLst>
        </pc:spChg>
        <pc:spChg chg="mod">
          <ac:chgData name="Geiger, Michael J" userId="13cae92b-b37c-450b-a449-82fcae19569d" providerId="ADAL" clId="{CA510CB9-9285-426F-A82B-F53095DBBFAA}" dt="2019-03-27T15:45:47.517" v="1050" actId="20577"/>
          <ac:spMkLst>
            <pc:docMk/>
            <pc:sldMk cId="12542928" sldId="593"/>
            <ac:spMk id="3" creationId="{1D1B9F52-A161-4566-B747-C3E439F636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8AAF59-9DEA-41C5-9727-48E5B3C13DCE}" type="datetime1">
              <a:rPr lang="en-US" smtClean="0"/>
              <a:t>3/30/2019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921DB-63B3-4846-A4CB-D295E5AB0368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88A18-D889-4C18-A0BB-AC82696E214E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DEC88-3D22-4AA7-B9F7-1BBA79857105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E4B9F-13B0-4618-997E-5F835D49244F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6AE1E-2536-4FE5-8255-6E78F8779447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4AF28-52AC-4DB7-AAF7-37313ADFDB97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5200D-EFC8-466F-8A22-C4F1F5AEF38F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A5A8-18AC-4188-8889-3ACC656D9B6F}" type="datetime1">
              <a:rPr lang="en-US" smtClean="0"/>
              <a:t>3/30/2019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D24EA-DD5F-4C74-BBC4-B51AE634A5B5}" type="datetime1">
              <a:rPr lang="en-US" smtClean="0"/>
              <a:t>3/30/2019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3321C-89BA-4ED9-BDEA-F30D562D2883}" type="datetime1">
              <a:rPr lang="en-US" smtClean="0"/>
              <a:t>3/30/2019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4B946-0080-4947-A63D-A1FE18CE1350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95F68-2081-4FCB-BFDF-978604B4A2DA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4330541-307E-463B-8EF6-46DEE5FCD379}" type="datetime1">
              <a:rPr lang="en-US" smtClean="0"/>
              <a:t>3/30/2019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2018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Memory management: background material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due 4/22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Will cover everything after Exam 1 (except today)</a:t>
            </a:r>
          </a:p>
          <a:p>
            <a:pPr lvl="2"/>
            <a:r>
              <a:rPr lang="en-US" dirty="0"/>
              <a:t>Allowed two double-sided 8.5” x 11” note sheets</a:t>
            </a:r>
          </a:p>
          <a:p>
            <a:pPr lvl="2"/>
            <a:r>
              <a:rPr lang="en-US" dirty="0"/>
              <a:t>Use poll to request alternate exam if necessary (ASAP)</a:t>
            </a:r>
          </a:p>
          <a:p>
            <a:r>
              <a:rPr lang="en-US" dirty="0"/>
              <a:t>Today’s lecture: memory background info</a:t>
            </a:r>
          </a:p>
          <a:p>
            <a:pPr lvl="1"/>
            <a:r>
              <a:rPr lang="en-US" dirty="0"/>
              <a:t>Next major topic: memory management</a:t>
            </a:r>
          </a:p>
          <a:p>
            <a:pPr lvl="1"/>
            <a:r>
              <a:rPr lang="en-US" dirty="0"/>
              <a:t>Before we get to that …</a:t>
            </a:r>
          </a:p>
          <a:p>
            <a:pPr lvl="2"/>
            <a:r>
              <a:rPr lang="en-US" dirty="0"/>
              <a:t>What are memory accesses?</a:t>
            </a:r>
          </a:p>
          <a:p>
            <a:pPr lvl="2"/>
            <a:r>
              <a:rPr lang="en-US" dirty="0"/>
              <a:t>What’s the OS role when working with memory?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8E2D0E3-C1DF-445B-A20C-489A1AD9DB27}" type="datetime1">
              <a:rPr lang="en-US" smtClean="0">
                <a:latin typeface="Garamond"/>
              </a:rPr>
              <a:t>3/30/2019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Refresher: 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layer between application programs and physical hardware</a:t>
            </a:r>
          </a:p>
          <a:p>
            <a:pPr lvl="1"/>
            <a:r>
              <a:rPr lang="en-US" dirty="0"/>
              <a:t>Yes, I left this unreadable picture in here on purpose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Makes system easier to use for programs</a:t>
            </a:r>
          </a:p>
          <a:p>
            <a:r>
              <a:rPr lang="en-US" b="1" dirty="0">
                <a:solidFill>
                  <a:srgbClr val="0000FF"/>
                </a:solidFill>
              </a:rPr>
              <a:t>Manages allocation of resources to use hardware fairly/efficiently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4C9-7B14-4599-A11A-53E687A74B91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2429256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AE2-5673-4CD7-8F53-A2D23B55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9F52-A161-4566-B747-C3E439F6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the OS need to manage?</a:t>
            </a:r>
          </a:p>
          <a:p>
            <a:pPr lvl="1"/>
            <a:r>
              <a:rPr lang="en-US" dirty="0"/>
              <a:t>Process creation/deletion</a:t>
            </a:r>
          </a:p>
          <a:p>
            <a:pPr lvl="2"/>
            <a:r>
              <a:rPr lang="en-US" dirty="0"/>
              <a:t>We’ll re-examine process loading in a bit …</a:t>
            </a:r>
          </a:p>
          <a:p>
            <a:pPr lvl="1"/>
            <a:r>
              <a:rPr lang="en-US" dirty="0"/>
              <a:t>Inter-process communication</a:t>
            </a:r>
          </a:p>
          <a:p>
            <a:pPr lvl="1"/>
            <a:r>
              <a:rPr lang="en-US" dirty="0"/>
              <a:t>Process scheduling</a:t>
            </a:r>
          </a:p>
          <a:p>
            <a:pPr lvl="1"/>
            <a:r>
              <a:rPr lang="en-US" dirty="0"/>
              <a:t>Memory allocation and access</a:t>
            </a:r>
          </a:p>
          <a:p>
            <a:pPr lvl="1"/>
            <a:r>
              <a:rPr lang="en-US" dirty="0"/>
              <a:t>Files (on disk)</a:t>
            </a:r>
          </a:p>
          <a:p>
            <a:pPr lvl="1"/>
            <a:r>
              <a:rPr lang="en-US" dirty="0"/>
              <a:t>I/O devices</a:t>
            </a:r>
          </a:p>
          <a:p>
            <a:pPr lvl="1"/>
            <a:r>
              <a:rPr lang="en-US" dirty="0"/>
              <a:t>And more …</a:t>
            </a:r>
          </a:p>
          <a:p>
            <a:r>
              <a:rPr lang="en-US" dirty="0"/>
              <a:t>What doesn’t the OS manage?</a:t>
            </a:r>
          </a:p>
          <a:p>
            <a:pPr lvl="1"/>
            <a:r>
              <a:rPr lang="en-US" dirty="0"/>
              <a:t>Anything internal to hardware</a:t>
            </a:r>
          </a:p>
          <a:p>
            <a:pPr lvl="1"/>
            <a:r>
              <a:rPr lang="en-US" dirty="0"/>
              <a:t>Relative to CPU: </a:t>
            </a:r>
            <a:r>
              <a:rPr lang="en-US" b="1" dirty="0">
                <a:solidFill>
                  <a:srgbClr val="0000FF"/>
                </a:solidFill>
              </a:rPr>
              <a:t>anything off-chip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EE2C-C9BE-43AE-BB41-491F3E9C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1115-CCFF-456A-9DAB-7BB622F1D863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0CB3-9171-470D-9223-113E5D02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F7AC-C2F1-4412-BF5E-8FC1580C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FDC-411A-4BF3-91CB-8629D3AF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covered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97E5-301A-41DB-8FC9-E39F3B92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Programmer’s view of memory</a:t>
            </a:r>
          </a:p>
          <a:p>
            <a:r>
              <a:rPr lang="en-US" dirty="0"/>
              <a:t>HW view of memory</a:t>
            </a:r>
          </a:p>
          <a:p>
            <a:r>
              <a:rPr lang="en-US" dirty="0"/>
              <a:t>What’s OS role in working with memory?</a:t>
            </a:r>
          </a:p>
          <a:p>
            <a:pPr lvl="1"/>
            <a:r>
              <a:rPr lang="en-US" dirty="0"/>
              <a:t>Establishing address space at load time</a:t>
            </a:r>
          </a:p>
          <a:p>
            <a:pPr lvl="1"/>
            <a:r>
              <a:rPr lang="en-US" dirty="0"/>
              <a:t>Address translation</a:t>
            </a:r>
          </a:p>
          <a:p>
            <a:endParaRPr lang="en-US" dirty="0"/>
          </a:p>
          <a:p>
            <a:r>
              <a:rPr lang="en-US" dirty="0"/>
              <a:t>See lecture </a:t>
            </a:r>
            <a:r>
              <a:rPr lang="en-US"/>
              <a:t>recording for details!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0DF8-E0C5-4451-A23D-A210B20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B1B-74EA-41E9-BAF2-6CA8D338EDB8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4AA4-BE82-432B-B99F-60EA93DF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C9C9-1503-4CE7-ACD4-7273DE40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2 Preview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</a:t>
            </a:r>
            <a:r>
              <a:rPr lang="en-US"/>
              <a:t>due today</a:t>
            </a:r>
            <a:endParaRPr lang="en-US" dirty="0"/>
          </a:p>
          <a:p>
            <a:pPr lvl="1"/>
            <a:r>
              <a:rPr lang="en-US" dirty="0"/>
              <a:t>Program 3 to be posted; due TBD</a:t>
            </a:r>
          </a:p>
          <a:p>
            <a:pPr lvl="1"/>
            <a:r>
              <a:rPr lang="en-US" dirty="0"/>
              <a:t>Exam 2: Wednesday, 3/28 in class</a:t>
            </a:r>
          </a:p>
          <a:p>
            <a:pPr lvl="2"/>
            <a:r>
              <a:rPr lang="en-US" dirty="0"/>
              <a:t>Will cover everything after Exam 1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7123ACB-47DD-4A37-B215-FEE008597D6F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Anderson &amp; </a:t>
            </a:r>
            <a:r>
              <a:rPr lang="en-US" dirty="0" err="1"/>
              <a:t>Dahlin</a:t>
            </a:r>
            <a:r>
              <a:rPr lang="en-US" dirty="0"/>
              <a:t>, </a:t>
            </a:r>
            <a:r>
              <a:rPr lang="en-US" i="1" dirty="0"/>
              <a:t>Operating Systems: Principles and Practice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6CF-8AD0-41ED-9B14-353709F1ACEF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13393</TotalTime>
  <Words>374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Edge</vt:lpstr>
      <vt:lpstr>EECE.4810/EECE.5730 Operating Systems</vt:lpstr>
      <vt:lpstr>Lecture outline</vt:lpstr>
      <vt:lpstr>Refresher: What is an operating system?</vt:lpstr>
      <vt:lpstr>OS as resource manager</vt:lpstr>
      <vt:lpstr>To be covered …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3514</cp:revision>
  <dcterms:created xsi:type="dcterms:W3CDTF">2006-04-03T05:03:01Z</dcterms:created>
  <dcterms:modified xsi:type="dcterms:W3CDTF">2019-03-31T01:12:45Z</dcterms:modified>
</cp:coreProperties>
</file>