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42" r:id="rId4"/>
    <p:sldId id="443" r:id="rId5"/>
    <p:sldId id="447" r:id="rId6"/>
    <p:sldId id="450" r:id="rId7"/>
    <p:sldId id="451" r:id="rId8"/>
    <p:sldId id="452" r:id="rId9"/>
    <p:sldId id="453" r:id="rId10"/>
    <p:sldId id="454" r:id="rId11"/>
    <p:sldId id="455" r:id="rId12"/>
    <p:sldId id="463" r:id="rId13"/>
    <p:sldId id="464" r:id="rId14"/>
    <p:sldId id="458" r:id="rId15"/>
    <p:sldId id="459" r:id="rId16"/>
    <p:sldId id="460" r:id="rId17"/>
    <p:sldId id="461" r:id="rId18"/>
    <p:sldId id="379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C76E9-A519-474A-A88E-BD8C6111E9BD}" v="13" dt="2019-09-13T13:27:2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8D3097AF-7074-49FA-8419-6ABCEE263CDF}"/>
    <pc:docChg chg="custSel modSld">
      <pc:chgData name="Geiger, Michael J" userId="13cae92b-b37c-450b-a449-82fcae19569d" providerId="ADAL" clId="{8D3097AF-7074-49FA-8419-6ABCEE263CDF}" dt="2019-09-09T16:51:38.511" v="3" actId="20577"/>
      <pc:docMkLst>
        <pc:docMk/>
      </pc:docMkLst>
      <pc:sldChg chg="modSp">
        <pc:chgData name="Geiger, Michael J" userId="13cae92b-b37c-450b-a449-82fcae19569d" providerId="ADAL" clId="{8D3097AF-7074-49FA-8419-6ABCEE263CDF}" dt="2019-09-09T16:51:38.511" v="3" actId="20577"/>
        <pc:sldMkLst>
          <pc:docMk/>
          <pc:sldMk cId="3547950365" sldId="459"/>
        </pc:sldMkLst>
        <pc:spChg chg="mod">
          <ac:chgData name="Geiger, Michael J" userId="13cae92b-b37c-450b-a449-82fcae19569d" providerId="ADAL" clId="{8D3097AF-7074-49FA-8419-6ABCEE263CDF}" dt="2019-09-09T16:51:38.511" v="3" actId="20577"/>
          <ac:spMkLst>
            <pc:docMk/>
            <pc:sldMk cId="3547950365" sldId="459"/>
            <ac:spMk id="3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B04C76E9-A519-474A-A88E-BD8C6111E9BD}"/>
    <pc:docChg chg="addSld delSld modSld">
      <pc:chgData name="Geiger, Michael J" userId="13cae92b-b37c-450b-a449-82fcae19569d" providerId="ADAL" clId="{B04C76E9-A519-474A-A88E-BD8C6111E9BD}" dt="2019-09-13T13:27:13.202" v="83"/>
      <pc:docMkLst>
        <pc:docMk/>
      </pc:docMkLst>
      <pc:sldChg chg="modSp">
        <pc:chgData name="Geiger, Michael J" userId="13cae92b-b37c-450b-a449-82fcae19569d" providerId="ADAL" clId="{B04C76E9-A519-474A-A88E-BD8C6111E9BD}" dt="2019-09-13T13:21:44.739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B04C76E9-A519-474A-A88E-BD8C6111E9BD}" dt="2019-09-13T13:21:44.739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B04C76E9-A519-474A-A88E-BD8C6111E9BD}" dt="2019-09-13T13:24:29.698" v="81" actId="20577"/>
        <pc:sldMkLst>
          <pc:docMk/>
          <pc:sldMk cId="0" sldId="257"/>
        </pc:sldMkLst>
        <pc:spChg chg="mod">
          <ac:chgData name="Geiger, Michael J" userId="13cae92b-b37c-450b-a449-82fcae19569d" providerId="ADAL" clId="{B04C76E9-A519-474A-A88E-BD8C6111E9BD}" dt="2019-09-13T13:24:29.698" v="8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04C76E9-A519-474A-A88E-BD8C6111E9BD}" dt="2019-09-13T13:24:37.149" v="82"/>
        <pc:sldMkLst>
          <pc:docMk/>
          <pc:sldMk cId="0" sldId="379"/>
        </pc:sldMkLst>
        <pc:spChg chg="mod">
          <ac:chgData name="Geiger, Michael J" userId="13cae92b-b37c-450b-a449-82fcae19569d" providerId="ADAL" clId="{B04C76E9-A519-474A-A88E-BD8C6111E9BD}" dt="2019-09-13T13:24:37.149" v="82"/>
          <ac:spMkLst>
            <pc:docMk/>
            <pc:sldMk cId="0" sldId="379"/>
            <ac:spMk id="19459" creationId="{00000000-0000-0000-0000-000000000000}"/>
          </ac:spMkLst>
        </pc:spChg>
      </pc:sldChg>
      <pc:sldChg chg="modSp del">
        <pc:chgData name="Geiger, Michael J" userId="13cae92b-b37c-450b-a449-82fcae19569d" providerId="ADAL" clId="{B04C76E9-A519-474A-A88E-BD8C6111E9BD}" dt="2019-09-13T13:24:08.061" v="67" actId="2696"/>
        <pc:sldMkLst>
          <pc:docMk/>
          <pc:sldMk cId="0" sldId="446"/>
        </pc:sldMkLst>
        <pc:spChg chg="mod">
          <ac:chgData name="Geiger, Michael J" userId="13cae92b-b37c-450b-a449-82fcae19569d" providerId="ADAL" clId="{B04C76E9-A519-474A-A88E-BD8C6111E9BD}" dt="2019-09-13T13:23:48.799" v="62" actId="20577"/>
          <ac:spMkLst>
            <pc:docMk/>
            <pc:sldMk cId="0" sldId="446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B04C76E9-A519-474A-A88E-BD8C6111E9BD}" dt="2019-09-13T13:24:08.049" v="64" actId="2696"/>
        <pc:sldMkLst>
          <pc:docMk/>
          <pc:sldMk cId="1718870669" sldId="458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2241925928" sldId="458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154807277" sldId="459"/>
        </pc:sldMkLst>
      </pc:sldChg>
      <pc:sldChg chg="del">
        <pc:chgData name="Geiger, Michael J" userId="13cae92b-b37c-450b-a449-82fcae19569d" providerId="ADAL" clId="{B04C76E9-A519-474A-A88E-BD8C6111E9BD}" dt="2019-09-13T13:24:08.045" v="63" actId="2696"/>
        <pc:sldMkLst>
          <pc:docMk/>
          <pc:sldMk cId="3547950365" sldId="459"/>
        </pc:sldMkLst>
      </pc:sldChg>
      <pc:sldChg chg="del">
        <pc:chgData name="Geiger, Michael J" userId="13cae92b-b37c-450b-a449-82fcae19569d" providerId="ADAL" clId="{B04C76E9-A519-474A-A88E-BD8C6111E9BD}" dt="2019-09-13T13:24:08.055" v="66" actId="2696"/>
        <pc:sldMkLst>
          <pc:docMk/>
          <pc:sldMk cId="1923812294" sldId="460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1998007702" sldId="460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424669809" sldId="461"/>
        </pc:sldMkLst>
      </pc:sldChg>
      <pc:sldChg chg="del">
        <pc:chgData name="Geiger, Michael J" userId="13cae92b-b37c-450b-a449-82fcae19569d" providerId="ADAL" clId="{B04C76E9-A519-474A-A88E-BD8C6111E9BD}" dt="2019-09-13T13:24:08.052" v="65" actId="2696"/>
        <pc:sldMkLst>
          <pc:docMk/>
          <pc:sldMk cId="2380319137" sldId="461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1333623723" sldId="463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2772110815" sldId="4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9/13/2019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4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97D933-93CD-4643-B01C-0C8158723276}" type="datetime1">
              <a:rPr lang="en-US"/>
              <a:pPr/>
              <a:t>9/13/2019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541C15-4ED8-D949-A9E4-E5F0C6E476B7}" type="slidenum">
              <a:rPr lang="en-US"/>
              <a:pPr/>
              <a:t>9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D20E48-21D5-BD43-8B8D-F79BDA59AAEF}" type="datetime1">
              <a:rPr lang="en-US"/>
              <a:pPr/>
              <a:t>9/13/2019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66CAC-A866-3D45-91A9-13643F5107DE}" type="slidenum">
              <a:rPr lang="en-US"/>
              <a:pPr/>
              <a:t>10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40272C-6423-484D-9210-4A88BA6F33A3}" type="datetime1">
              <a:rPr lang="en-US" smtClean="0"/>
              <a:t>9/13/2019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A8B1C-A79A-49C7-A363-0F2A3F6C0215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324D4-F5B4-4A23-B1E1-BBB42EC35832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8BD42-71C6-45A3-9AC7-99977C24BF71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066CC-25F3-4D82-A495-8D30D8661CB6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5F5B4-01A5-4C53-97FC-C87D3F84FBB2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6AEE8-4FB9-4CF9-8670-611E458B7456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251D7-CAEA-4E21-85E5-B6376F1B211B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ED67C-0825-40BF-B344-1406989C3EA0}" type="datetime1">
              <a:rPr lang="en-US" smtClean="0"/>
              <a:t>9/13/2019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E6236-ACEB-4539-B1D6-204FB2891329}" type="datetime1">
              <a:rPr lang="en-US" smtClean="0"/>
              <a:t>9/13/2019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79C29-D33C-4122-B497-C04CD6B7901C}" type="datetime1">
              <a:rPr lang="en-US" smtClean="0"/>
              <a:t>9/13/2019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0CFD1-442D-40C6-8D93-2107CB39C531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F2EC0-555C-42F9-BABE-A5EFE8470C99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529C8C8-E175-4356-BB88-82D7048F4660}" type="datetime1">
              <a:rPr lang="en-US" smtClean="0"/>
              <a:t>9/13/2019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Assembly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transfer instructions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 (soln)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AX, 0 	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AX = 0x0000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BX, AX 	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BX = AX = 0x0000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CX, 0x0A 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CX = 0x000A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DX, 0x100 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DX = 0x0100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SI, 0x200 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SI = 0x0200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DI</a:t>
            </a:r>
            <a:r>
              <a:rPr lang="en-US">
                <a:ea typeface="+mn-ea"/>
                <a:sym typeface="Wingdings" pitchFamily="2" charset="2"/>
              </a:rPr>
              <a:t>, 0x300 </a:t>
            </a:r>
            <a:r>
              <a:rPr lang="en-US" dirty="0">
                <a:ea typeface="+mn-ea"/>
                <a:sym typeface="Wingdings" pitchFamily="2" charset="2"/>
              </a:rPr>
              <a:t>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DI = 0x0300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94819A-9ADD-4F25-85B6-30192A940F8D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AC3053-F748-614F-BFA2-CC88E37F13F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ZX </a:t>
            </a:r>
            <a:r>
              <a:rPr lang="en-US" dirty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	MOVSX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	   upper bits of D = 0 (MOVZX)   </a:t>
            </a:r>
            <a:r>
              <a:rPr lang="en-US" b="1" i="1" dirty="0">
                <a:ea typeface="+mn-ea"/>
                <a:sym typeface="Wingdings" pitchFamily="2" charset="2"/>
              </a:rPr>
              <a:t>or</a:t>
            </a:r>
            <a:endParaRPr lang="en-US" dirty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Only register/memory operands (no </a:t>
            </a:r>
            <a:r>
              <a:rPr lang="en-US" dirty="0" err="1">
                <a:sym typeface="Wingdings" pitchFamily="2" charset="2"/>
              </a:rPr>
              <a:t>immediates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238EA3-EBBE-40DE-BA40-7B80B564B62B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Assume: AX = 0x0100, DX = 0x8100,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BYTE PTR [0x100]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WORD PTR [0x100]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AA0029-8B68-4030-8788-7FB7D72BD030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2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Assume: AX = 0x0100, DX = 0x8100,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	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EBX = AX sign-extended = 0x0000</a:t>
            </a:r>
            <a:r>
              <a:rPr lang="en-US" u="sng" dirty="0">
                <a:solidFill>
                  <a:srgbClr val="FF0000"/>
                </a:solidFill>
              </a:rPr>
              <a:t>0100</a:t>
            </a:r>
            <a:r>
              <a:rPr lang="en-US" dirty="0">
                <a:solidFill>
                  <a:srgbClr val="FF0000"/>
                </a:solidFill>
              </a:rPr>
              <a:t> (orig. value </a:t>
            </a:r>
            <a:r>
              <a:rPr lang="en-US" u="sng" dirty="0">
                <a:solidFill>
                  <a:srgbClr val="FF0000"/>
                </a:solidFill>
              </a:rPr>
              <a:t>underlined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EBX = DX sign-extended = 0xFFFF</a:t>
            </a:r>
            <a:r>
              <a:rPr lang="en-US" u="sng" dirty="0">
                <a:solidFill>
                  <a:srgbClr val="FF0000"/>
                </a:solidFill>
              </a:rPr>
              <a:t>8100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EBX = DX zero-extended = 0x0000</a:t>
            </a:r>
            <a:r>
              <a:rPr lang="en-US" u="sng" dirty="0">
                <a:solidFill>
                  <a:srgbClr val="FF0000"/>
                </a:solidFill>
              </a:rPr>
              <a:t>8100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BYTE PTR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EBX = byte at 0x100 sign-extended = 0x000000</a:t>
            </a:r>
            <a:r>
              <a:rPr lang="en-US" u="sng" dirty="0">
                <a:solidFill>
                  <a:srgbClr val="FF0000"/>
                </a:solidFill>
              </a:rPr>
              <a:t>00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WORD PTR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EBX = word at 0x100 sign-extended = 0xFFFF</a:t>
            </a:r>
            <a:r>
              <a:rPr lang="en-US" u="sng" dirty="0">
                <a:solidFill>
                  <a:srgbClr val="FF0000"/>
                </a:solidFill>
              </a:rPr>
              <a:t>FF00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37C65-D1EF-46DE-8E77-9EE523C9A6C3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1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XCHG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Swap contents of source and destination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Format: XCHG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Operation: 	(D) = (S)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		(S) = (D)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Restrictions: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operand can only be used as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AEDD4F-C8DE-4C71-BA4B-A17F9305E5DD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6DE923-0A13-704B-8C7D-AE7CB0CBC89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Perform effective address computation and store result in register</a:t>
            </a:r>
          </a:p>
          <a:p>
            <a:pPr lvl="1"/>
            <a:r>
              <a:rPr lang="en-US" dirty="0">
                <a:latin typeface="Arial" charset="0"/>
              </a:rPr>
              <a:t>This instruction looks like a memory access, but </a:t>
            </a:r>
            <a:r>
              <a:rPr lang="en-US" u="sng" dirty="0">
                <a:latin typeface="Arial" charset="0"/>
              </a:rPr>
              <a:t>does not access memory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Format: LEA D, EA</a:t>
            </a:r>
          </a:p>
          <a:p>
            <a:r>
              <a:rPr lang="en-US" dirty="0">
                <a:latin typeface="Arial" charset="0"/>
              </a:rPr>
              <a:t>Operation: D = EA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Example: LEA SI, [0x10 + DI]</a:t>
            </a:r>
          </a:p>
          <a:p>
            <a:pPr lvl="1"/>
            <a:r>
              <a:rPr lang="en-US" dirty="0">
                <a:latin typeface="Arial" charset="0"/>
              </a:rPr>
              <a:t>SI = 0x10 + DI</a:t>
            </a:r>
          </a:p>
          <a:p>
            <a:pPr lvl="1"/>
            <a:endParaRPr lang="en-US" u="sng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DA6B02-A9DB-4DD4-821F-7C9EFF9863CF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76DA2-1AA8-0747-8B38-DEF396B163B2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	   ECX, [EDX-3]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7B2EAD-8CF7-43D5-96C5-2FA8BF55512A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0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	EAX =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EBX = DWORD at 0x528002 = 0xFFB2A331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 EBX = 0xFFB2</a:t>
            </a:r>
            <a:r>
              <a:rPr lang="en-US" u="sng" dirty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EDX = EAX+8 = 0x528008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ECX = DWORD at 0x528005 = 0x077D0FFF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72E5FB-EB4B-409F-A3B5-4766ABD0AA84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topics:</a:t>
            </a:r>
          </a:p>
          <a:p>
            <a:pPr lvl="1"/>
            <a:r>
              <a:rPr lang="en-US" dirty="0">
                <a:latin typeface="Arial" charset="0"/>
              </a:rPr>
              <a:t>Arithmetic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today (9/16)</a:t>
            </a:r>
          </a:p>
          <a:p>
            <a:pPr lvl="2"/>
            <a:r>
              <a:rPr lang="en-US" dirty="0">
                <a:latin typeface="Arial" charset="0"/>
              </a:rPr>
              <a:t>Submit work via Blackboard</a:t>
            </a:r>
          </a:p>
          <a:p>
            <a:pPr lvl="2"/>
            <a:r>
              <a:rPr lang="en-US" dirty="0">
                <a:latin typeface="Arial" charset="0"/>
              </a:rPr>
              <a:t>Can handwrite solution but must scan all pages and combine into single document</a:t>
            </a:r>
          </a:p>
          <a:p>
            <a:pPr lvl="3"/>
            <a:r>
              <a:rPr lang="en-US" dirty="0">
                <a:latin typeface="Arial" charset="0"/>
              </a:rPr>
              <a:t>Word doc or PDF, </a:t>
            </a:r>
            <a:r>
              <a:rPr lang="en-US" u="sng" dirty="0">
                <a:latin typeface="Arial" charset="0"/>
              </a:rPr>
              <a:t>no archive files</a:t>
            </a:r>
          </a:p>
          <a:p>
            <a:pPr lvl="1"/>
            <a:r>
              <a:rPr lang="en-US" dirty="0">
                <a:latin typeface="Arial" charset="0"/>
              </a:rPr>
              <a:t>HW 2 to be posted; due Monday, 9/23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701C7-1C32-4490-89B4-65FB43471545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1 due today (9/16)</a:t>
            </a:r>
          </a:p>
          <a:p>
            <a:pPr lvl="2"/>
            <a:r>
              <a:rPr lang="en-US" dirty="0">
                <a:latin typeface="Arial" charset="0"/>
              </a:rPr>
              <a:t>Submit work via Blackboard</a:t>
            </a:r>
          </a:p>
          <a:p>
            <a:pPr lvl="2"/>
            <a:r>
              <a:rPr lang="en-US" dirty="0">
                <a:latin typeface="Arial" charset="0"/>
              </a:rPr>
              <a:t>Can handwrite solution but must scan all pages and combine into single document</a:t>
            </a:r>
          </a:p>
          <a:p>
            <a:pPr lvl="3"/>
            <a:r>
              <a:rPr lang="en-US" dirty="0">
                <a:latin typeface="Arial" charset="0"/>
              </a:rPr>
              <a:t>Word doc or PDF, </a:t>
            </a:r>
            <a:r>
              <a:rPr lang="en-US" u="sng" dirty="0">
                <a:latin typeface="Arial" charset="0"/>
              </a:rPr>
              <a:t>no archive files</a:t>
            </a:r>
          </a:p>
          <a:p>
            <a:pPr lvl="1"/>
            <a:r>
              <a:rPr lang="en-US" dirty="0">
                <a:latin typeface="Arial" charset="0"/>
              </a:rPr>
              <a:t>HW 2 to be posted; due Monday, 9/23</a:t>
            </a:r>
          </a:p>
          <a:p>
            <a:r>
              <a:rPr lang="en-US" dirty="0">
                <a:latin typeface="Arial" charset="0"/>
              </a:rPr>
              <a:t>Lecture topics</a:t>
            </a:r>
          </a:p>
          <a:p>
            <a:pPr lvl="1"/>
            <a:r>
              <a:rPr lang="en-US" dirty="0">
                <a:latin typeface="Arial" charset="0"/>
              </a:rPr>
              <a:t>Assembly basics</a:t>
            </a:r>
          </a:p>
          <a:p>
            <a:pPr lvl="1"/>
            <a:r>
              <a:rPr lang="en-US" dirty="0">
                <a:latin typeface="Arial" charset="0"/>
              </a:rPr>
              <a:t>Data 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AB90C9-91FA-4804-84CF-BE3A085E9F12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FE1DB9-554A-4471-AD7A-0A4183B481F9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0B17CD-F113-4BD4-8F3D-AF68041AADC8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Example: MOV AX, [0x100]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AX is 16-bit register </a:t>
            </a:r>
            <a:r>
              <a:rPr lang="en-US" sz="2400" dirty="0">
                <a:latin typeface="Arial" charset="0"/>
                <a:sym typeface="Wingdings" charset="0"/>
              </a:rPr>
              <a:t>	 copy word from address 					0x100 to 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Use </a:t>
            </a:r>
            <a:r>
              <a:rPr lang="ja-JP" altLang="en-US" sz="2400" dirty="0">
                <a:latin typeface="Arial" charset="0"/>
                <a:sym typeface="Wingdings" charset="0"/>
              </a:rPr>
              <a:t>“</a:t>
            </a:r>
            <a:r>
              <a:rPr lang="en-US" sz="2400" dirty="0">
                <a:latin typeface="Arial" charset="0"/>
                <a:sym typeface="Wingdings" charset="0"/>
              </a:rPr>
              <a:t>&lt;size&gt; PTR</a:t>
            </a:r>
            <a:r>
              <a:rPr lang="ja-JP" altLang="en-US" sz="2400" dirty="0">
                <a:latin typeface="Arial" charset="0"/>
                <a:sym typeface="Wingdings" charset="0"/>
              </a:rPr>
              <a:t>”</a:t>
            </a:r>
            <a:r>
              <a:rPr lang="en-US" sz="2400" dirty="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Example: MOVZX EAX, BYTE PTR [0x100]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87B8CC-8FE0-4FD8-84A1-AF784A643F97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transfer instructions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MOVZX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XCHG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LEA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Additional data transfer instructions (covered later, if at all)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Load full pointer (segmented addressing)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PUSH/POP (stack transfers)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INS/OUTS (I/O)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MOVS/LODS/STOS (string instructions)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BSWAP (switch from little endian to big endian)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XLAT (table lookup)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CMOV (conditional move)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71E132-2FF2-4DB4-BF95-E77C9245029D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DDBFC-8C49-7240-B84F-22512C69187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Used to copy data between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Registers/memory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Immediate value (source only) to register/memory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Format: MOV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Operation: (D) = (S)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Immediate value can only be used as source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E453C5-08DC-4581-9FAC-27CF01FDFA5E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173143-70F8-E84B-86BA-3CA35202FA1B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 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Assume: AX = 0x0100, SI = 0x3000,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 BL,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AL = 0x00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 DX, SI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DX = SI = 0x3000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 CX,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CX = word starting at 0x100 = 0xFF00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4129D0-DBEB-45EA-A6C2-E3FB4841C649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8B50F-4BFC-2943-B561-9B55855D702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08312" y="1066800"/>
            <a:ext cx="6059488" cy="445611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Example—Initialization of internal registers with immediate data and address information</a:t>
            </a:r>
          </a:p>
          <a:p>
            <a:pPr lvl="1"/>
            <a:r>
              <a:rPr lang="en-US" dirty="0">
                <a:latin typeface="Arial" charset="0"/>
              </a:rPr>
              <a:t>What is the final state of all affected registers?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15EE75-BF38-4337-9F17-19B69EC50D10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9F86F-F103-314C-8B54-4AD106296EB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2819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AX, 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BX, AX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CX, 0x0A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DX, 0x100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SI, 0x200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DI, 0x300 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8884</TotalTime>
  <Words>777</Words>
  <Application>Microsoft Office PowerPoint</Application>
  <PresentationFormat>On-screen Show (4:3)</PresentationFormat>
  <Paragraphs>260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Garamond</vt:lpstr>
      <vt:lpstr>Wingdings</vt:lpstr>
      <vt:lpstr>Edge</vt:lpstr>
      <vt:lpstr>EECE.3170 Microprocessor Systems Design I</vt:lpstr>
      <vt:lpstr>Lecture outline</vt:lpstr>
      <vt:lpstr>Instruction Assembly Notation </vt:lpstr>
      <vt:lpstr>Assembly Language Statements</vt:lpstr>
      <vt:lpstr>x86 memory accesses</vt:lpstr>
      <vt:lpstr>Data transfer instructions</vt:lpstr>
      <vt:lpstr>MOV</vt:lpstr>
      <vt:lpstr>MOV examples</vt:lpstr>
      <vt:lpstr>Usage of Move Instruction</vt:lpstr>
      <vt:lpstr>Usage of Move Instruction (soln)</vt:lpstr>
      <vt:lpstr>MOVSX/MOVZX</vt:lpstr>
      <vt:lpstr>MOVSX/MOVZX examples</vt:lpstr>
      <vt:lpstr>MOVSX/MOVZX examples (soln)</vt:lpstr>
      <vt:lpstr>XCHG</vt:lpstr>
      <vt:lpstr>LEA</vt:lpstr>
      <vt:lpstr>Example</vt:lpstr>
      <vt:lpstr>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1729</cp:revision>
  <dcterms:created xsi:type="dcterms:W3CDTF">2006-04-03T05:03:01Z</dcterms:created>
  <dcterms:modified xsi:type="dcterms:W3CDTF">2019-09-13T13:27:23Z</dcterms:modified>
</cp:coreProperties>
</file>