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513" r:id="rId13"/>
    <p:sldId id="514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85EC-3E25-4667-879F-387999376170}" v="3" dt="2019-04-03T01:32:3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5AF5C03-C434-4F00-BAEF-4B1BAC7A9301}"/>
    <pc:docChg chg="custSel addSld delSld modSld">
      <pc:chgData name="Geiger, Michael J" userId="13cae92b-b37c-450b-a449-82fcae19569d" providerId="ADAL" clId="{65AF5C03-C434-4F00-BAEF-4B1BAC7A9301}" dt="2019-04-03T01:32:40.517" v="97" actId="20577"/>
      <pc:docMkLst>
        <pc:docMk/>
      </pc:docMkLst>
      <pc:sldChg chg="modSp">
        <pc:chgData name="Geiger, Michael J" userId="13cae92b-b37c-450b-a449-82fcae19569d" providerId="ADAL" clId="{65AF5C03-C434-4F00-BAEF-4B1BAC7A9301}" dt="2019-04-03T01:29:08.691" v="52" actId="20577"/>
        <pc:sldMkLst>
          <pc:docMk/>
          <pc:sldMk cId="0" sldId="257"/>
        </pc:sldMkLst>
        <pc:spChg chg="mod">
          <ac:chgData name="Geiger, Michael J" userId="13cae92b-b37c-450b-a449-82fcae19569d" providerId="ADAL" clId="{65AF5C03-C434-4F00-BAEF-4B1BAC7A9301}" dt="2019-04-03T01:29:08.691" v="52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65AF5C03-C434-4F00-BAEF-4B1BAC7A9301}" dt="2019-04-03T01:32:40.517" v="97" actId="20577"/>
        <pc:sldMkLst>
          <pc:docMk/>
          <pc:sldMk cId="0" sldId="410"/>
        </pc:sldMkLst>
        <pc:spChg chg="mod">
          <ac:chgData name="Geiger, Michael J" userId="13cae92b-b37c-450b-a449-82fcae19569d" providerId="ADAL" clId="{65AF5C03-C434-4F00-BAEF-4B1BAC7A9301}" dt="2019-04-03T01:32:40.517" v="97" actId="20577"/>
          <ac:spMkLst>
            <pc:docMk/>
            <pc:sldMk cId="0" sldId="410"/>
            <ac:spMk id="30722" creationId="{00000000-0000-0000-0000-000000000000}"/>
          </ac:spMkLst>
        </pc:spChg>
      </pc:sldChg>
      <pc:sldChg chg="del">
        <pc:chgData name="Geiger, Michael J" userId="13cae92b-b37c-450b-a449-82fcae19569d" providerId="ADAL" clId="{65AF5C03-C434-4F00-BAEF-4B1BAC7A9301}" dt="2019-04-03T01:28:31.803" v="14" actId="2696"/>
        <pc:sldMkLst>
          <pc:docMk/>
          <pc:sldMk cId="3201029240" sldId="487"/>
        </pc:sldMkLst>
      </pc:sldChg>
      <pc:sldChg chg="del">
        <pc:chgData name="Geiger, Michael J" userId="13cae92b-b37c-450b-a449-82fcae19569d" providerId="ADAL" clId="{65AF5C03-C434-4F00-BAEF-4B1BAC7A9301}" dt="2019-04-03T01:28:32.490" v="15" actId="2696"/>
        <pc:sldMkLst>
          <pc:docMk/>
          <pc:sldMk cId="300090136" sldId="488"/>
        </pc:sldMkLst>
      </pc:sldChg>
      <pc:sldChg chg="del">
        <pc:chgData name="Geiger, Michael J" userId="13cae92b-b37c-450b-a449-82fcae19569d" providerId="ADAL" clId="{65AF5C03-C434-4F00-BAEF-4B1BAC7A9301}" dt="2019-04-03T01:28:30.447" v="13" actId="2696"/>
        <pc:sldMkLst>
          <pc:docMk/>
          <pc:sldMk cId="221665229" sldId="489"/>
        </pc:sldMkLst>
      </pc:sldChg>
      <pc:sldChg chg="del">
        <pc:chgData name="Geiger, Michael J" userId="13cae92b-b37c-450b-a449-82fcae19569d" providerId="ADAL" clId="{65AF5C03-C434-4F00-BAEF-4B1BAC7A9301}" dt="2019-04-03T01:28:34.180" v="16" actId="2696"/>
        <pc:sldMkLst>
          <pc:docMk/>
          <pc:sldMk cId="21969613" sldId="490"/>
        </pc:sldMkLst>
      </pc:sldChg>
      <pc:sldChg chg="del">
        <pc:chgData name="Geiger, Michael J" userId="13cae92b-b37c-450b-a449-82fcae19569d" providerId="ADAL" clId="{65AF5C03-C434-4F00-BAEF-4B1BAC7A9301}" dt="2019-04-03T01:28:35.407" v="17" actId="2696"/>
        <pc:sldMkLst>
          <pc:docMk/>
          <pc:sldMk cId="2023582054" sldId="491"/>
        </pc:sldMkLst>
      </pc:sldChg>
      <pc:sldChg chg="del">
        <pc:chgData name="Geiger, Michael J" userId="13cae92b-b37c-450b-a449-82fcae19569d" providerId="ADAL" clId="{65AF5C03-C434-4F00-BAEF-4B1BAC7A9301}" dt="2019-04-03T01:28:36.596" v="18" actId="2696"/>
        <pc:sldMkLst>
          <pc:docMk/>
          <pc:sldMk cId="645064039" sldId="492"/>
        </pc:sldMkLst>
      </pc:sldChg>
      <pc:sldChg chg="add">
        <pc:chgData name="Geiger, Michael J" userId="13cae92b-b37c-450b-a449-82fcae19569d" providerId="ADAL" clId="{65AF5C03-C434-4F00-BAEF-4B1BAC7A9301}" dt="2019-04-03T01:29:34.718" v="53"/>
        <pc:sldMkLst>
          <pc:docMk/>
          <pc:sldMk cId="1747388100" sldId="513"/>
        </pc:sldMkLst>
      </pc:sldChg>
      <pc:sldChg chg="add">
        <pc:chgData name="Geiger, Michael J" userId="13cae92b-b37c-450b-a449-82fcae19569d" providerId="ADAL" clId="{65AF5C03-C434-4F00-BAEF-4B1BAC7A9301}" dt="2019-04-03T01:29:34.718" v="53"/>
        <pc:sldMkLst>
          <pc:docMk/>
          <pc:sldMk cId="2347645850" sldId="514"/>
        </pc:sldMkLst>
      </pc:sldChg>
    </pc:docChg>
  </pc:docChgLst>
  <pc:docChgLst>
    <pc:chgData name="Geiger, Michael J" userId="13cae92b-b37c-450b-a449-82fcae19569d" providerId="ADAL" clId="{93C01AE8-19B8-4FAE-B909-E14F6CA6BD01}"/>
    <pc:docChg chg="undo custSel modSld">
      <pc:chgData name="Geiger, Michael J" userId="13cae92b-b37c-450b-a449-82fcae19569d" providerId="ADAL" clId="{93C01AE8-19B8-4FAE-B909-E14F6CA6BD01}" dt="2019-04-03T16:25:00.449" v="26" actId="20577"/>
      <pc:docMkLst>
        <pc:docMk/>
      </pc:docMkLst>
      <pc:sldChg chg="modSp">
        <pc:chgData name="Geiger, Michael J" userId="13cae92b-b37c-450b-a449-82fcae19569d" providerId="ADAL" clId="{93C01AE8-19B8-4FAE-B909-E14F6CA6BD01}" dt="2019-04-03T16:00:05.019" v="12" actId="20577"/>
        <pc:sldMkLst>
          <pc:docMk/>
          <pc:sldMk cId="0" sldId="256"/>
        </pc:sldMkLst>
        <pc:spChg chg="mod">
          <ac:chgData name="Geiger, Michael J" userId="13cae92b-b37c-450b-a449-82fcae19569d" providerId="ADAL" clId="{93C01AE8-19B8-4FAE-B909-E14F6CA6BD01}" dt="2019-04-03T16:00:05.019" v="12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93C01AE8-19B8-4FAE-B909-E14F6CA6BD01}" dt="2019-04-03T16:25:00.449" v="26" actId="20577"/>
        <pc:sldMkLst>
          <pc:docMk/>
          <pc:sldMk cId="4031644397" sldId="475"/>
        </pc:sldMkLst>
        <pc:spChg chg="mod">
          <ac:chgData name="Geiger, Michael J" userId="13cae92b-b37c-450b-a449-82fcae19569d" providerId="ADAL" clId="{93C01AE8-19B8-4FAE-B909-E14F6CA6BD01}" dt="2019-04-03T16:25:00.449" v="26" actId="20577"/>
          <ac:spMkLst>
            <pc:docMk/>
            <pc:sldMk cId="4031644397" sldId="475"/>
            <ac:spMk id="184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92B8-35EC-4D38-BF82-F755E511BE38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E8D88-B1D7-4CAA-BB62-6345F2D03D1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6E53-CF06-4273-9083-C5EEA581B344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18B9C-985C-4BB4-9B1B-AA26D416AE85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FFDFD-DD04-4E30-81CD-5574327B6410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479F7-F4F9-450C-A9B3-6B588DDE1F29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27E73-FA99-4452-94F0-5895AD2B3F69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B5798-4D49-45EB-A481-A5C243EC067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56354-3F7D-4BA9-8EA2-C643E5CAC3F5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5DCAB-B6CD-48E6-BB5C-1B7C87CC43E5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376A5-7BB0-4DA5-B580-01E112658C8F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FF5B-31BD-4FEA-9203-9DEDD75962CA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9F0C-6D04-4BFF-869F-1D5DF0D2A15A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11E9C71-1320-4B65-9299-5E2EA49283A4}" type="datetime1">
              <a:rPr lang="en-US" smtClean="0"/>
              <a:t>4/3/2019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24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Arrays and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02867D-C534-48EE-89EB-77882621FB3F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way: </a:t>
            </a:r>
            <a:r>
              <a:rPr lang="en-US" sz="1800" dirty="0" err="1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046627-821B-4BF0-BB35-A4A351603B21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3D2C0-A909-4113-8E03-D881E70CC7DB}" type="datetime1">
              <a:rPr lang="en-US" sz="1200" smtClean="0">
                <a:latin typeface="Garamond" charset="0"/>
                <a:cs typeface="Arial" charset="0"/>
              </a:rPr>
              <a:t>4/3/2019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Strings and I/O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	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hello[1]);</a:t>
            </a:r>
          </a:p>
          <a:p>
            <a:pPr lvl="1"/>
            <a:r>
              <a:rPr lang="en-US" dirty="0">
                <a:cs typeface="Courier New" charset="0"/>
              </a:rPr>
              <a:t>Overwrite with new string: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>
                <a:cs typeface="Courier New" charset="0"/>
              </a:rPr>
              <a:t>Ampersand is unnecessary </a:t>
            </a:r>
            <a:r>
              <a:rPr lang="en-US" dirty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3968A6-A38C-4CC5-8913-C0F8B2E948C4}" type="datetime1">
              <a:rPr lang="en-US" sz="1200" smtClean="0">
                <a:latin typeface="Garamond" charset="0"/>
                <a:cs typeface="Arial" charset="0"/>
              </a:rPr>
              <a:t>4/3/2019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More on strings </a:t>
            </a:r>
            <a:r>
              <a:rPr lang="en-US">
                <a:latin typeface="Arial" charset="0"/>
              </a:rPr>
              <a:t>–or– Exam 2 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4/5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86E1F0-5E7E-4811-8483-36975380040E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4/5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Arrays and functions</a:t>
            </a:r>
          </a:p>
          <a:p>
            <a:pPr lvl="1"/>
            <a:r>
              <a:rPr lang="en-US" dirty="0">
                <a:latin typeface="Arial" charset="0"/>
              </a:rPr>
              <a:t>Character arrays and strings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3D36D-EE59-4EEA-9B68-41FA9B2907DC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272F7C-1901-4C41-BD73-01E7D58F5096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findAvg()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findMax()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A8C422-EB31-46EE-80DB-2DC07D6D4554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3200" b="1" dirty="0">
                <a:latin typeface="Courier New" charset="0"/>
              </a:rPr>
              <a:t>double </a:t>
            </a:r>
            <a:r>
              <a:rPr lang="en-US" sz="3200" b="1" dirty="0" err="1">
                <a:latin typeface="Courier New" charset="0"/>
              </a:rPr>
              <a:t>findAvg</a:t>
            </a:r>
            <a:r>
              <a:rPr lang="en-US" sz="3200" b="1" dirty="0">
                <a:latin typeface="Courier New" charset="0"/>
              </a:rPr>
              <a:t>(double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dirty="0">
                <a:latin typeface="Courier New" charset="0"/>
              </a:rPr>
              <a:t>						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latin typeface="Courier New" charset="0"/>
              </a:rPr>
              <a:t>  double sum = 0;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=0;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 &lt; n;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++)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sum +=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sum / n;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60EF21-EACB-4408-95E6-3C7BD11B9E99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findMax</a:t>
            </a:r>
            <a:r>
              <a:rPr lang="en-US" sz="3200" b="1" dirty="0">
                <a:latin typeface="Courier New" charset="0"/>
              </a:rPr>
              <a:t>(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,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big 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[0];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=1;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 &lt; n;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++) 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if (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 &gt; big)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		big 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  }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DAF33-C545-4516-9B6C-3C2A1A27E490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5829D2-D643-49EB-B53E-99264B537FB2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A61E9D-9CB6-4F2C-8390-1FF764E3277D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</a:rPr>
              <a:t>stdio.h</a:t>
            </a:r>
            <a:r>
              <a:rPr lang="en-US" sz="1800" b="1" dirty="0">
                <a:latin typeface="Courier New" charset="0"/>
              </a:rPr>
              <a:t>&gt;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void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(int test [], int n, int s);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void main(void) {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;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x[]={ 51,62,73,84,95,100,66,57,48,79 };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(x,10,10);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for 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=0;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>
                <a:latin typeface="Courier New" charset="0"/>
              </a:rPr>
              <a:t> &lt; 10;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++)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("%d ",x[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</a:t>
            </a:r>
            <a:r>
              <a:rPr lang="en-US" sz="1800" b="1" dirty="0" err="1">
                <a:latin typeface="Courier New" charset="0"/>
              </a:rPr>
              <a:t>printf</a:t>
            </a:r>
            <a:r>
              <a:rPr lang="en-US" sz="1800" b="1" dirty="0">
                <a:latin typeface="Courier New" charset="0"/>
              </a:rPr>
              <a:t>("\n");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}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void </a:t>
            </a:r>
            <a:r>
              <a:rPr lang="en-US" sz="1800" b="1" dirty="0" err="1">
                <a:latin typeface="Courier New" charset="0"/>
              </a:rPr>
              <a:t>SclAry</a:t>
            </a:r>
            <a:r>
              <a:rPr lang="en-US" sz="1800" b="1" dirty="0">
                <a:latin typeface="Courier New" charset="0"/>
              </a:rPr>
              <a:t>(int test[], int n, int s)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{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int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for 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=0;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&lt;n;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++)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]=test[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]+s; // or use test[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]+=s;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97DF12-89DB-4753-B00C-CB9D7BC4B4DE}" type="datetime1">
              <a:rPr lang="en-US" sz="1200" smtClean="0">
                <a:latin typeface="Garamond" charset="0"/>
              </a:rPr>
              <a:t>4/3/2019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13413</TotalTime>
  <Words>719</Words>
  <Application>Microsoft Office PowerPoint</Application>
  <PresentationFormat>On-screen Show (4:3)</PresentationFormat>
  <Paragraphs>186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Strings in C</vt:lpstr>
      <vt:lpstr>Strings and I/O functions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1698</cp:revision>
  <dcterms:created xsi:type="dcterms:W3CDTF">2006-04-03T05:03:01Z</dcterms:created>
  <dcterms:modified xsi:type="dcterms:W3CDTF">2019-04-03T16:25:01Z</dcterms:modified>
</cp:coreProperties>
</file>