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523" r:id="rId4"/>
    <p:sldId id="519" r:id="rId5"/>
    <p:sldId id="520" r:id="rId6"/>
    <p:sldId id="521" r:id="rId7"/>
    <p:sldId id="522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4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17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6DCEA7-EB52-8D45-B0D5-8A2BCF1BB9B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527C2-1C77-D24F-8F6B-7C26FC1336F5}" type="datetime1">
              <a:rPr lang="en-US" smtClean="0"/>
              <a:t>10/15/18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D3C7B-4D54-1E44-94AA-87C1364C8714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88D82-8569-6244-8D77-F0A8CC72B7FA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06D83-0D82-A54D-84DB-A539E16D62D5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720F6-EE8F-1242-9B95-CF63C5377613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E9CE-D954-F244-9E4E-2C58EF95DDB0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BB41F-4DA2-EC4E-AC80-9AE5AF6CF358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1585-BB89-8C4C-9700-55B8E182F210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79CC2-D5B1-CF48-9B35-C45E3009950F}" type="datetime1">
              <a:rPr lang="en-US" smtClean="0"/>
              <a:t>10/15/18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E5E0-4B2C-3A47-8655-3BD1B709265A}" type="datetime1">
              <a:rPr lang="en-US" smtClean="0"/>
              <a:t>10/15/18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DCAB8-F77E-A643-B51B-8F748EE4CA35}" type="datetime1">
              <a:rPr lang="en-US" smtClean="0"/>
              <a:t>10/15/18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EA935-DD59-FA44-9DCC-F58617A43193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B01A-C470-734E-A53F-DEA921AB7A6E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82CC271-A42A-C049-8305-F8EC2A9450FB}" type="datetime1">
              <a:rPr lang="en-US" smtClean="0"/>
              <a:t>10/15/18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18: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DB2423-3FEF-AD4C-87C2-3818D7F85F66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CA22B-2780-5643-B258-9B646BB29020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0C1F0C-726F-994C-908D-9468DFFC4735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4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482DF0-41AF-F547-9A8F-229F122D62EF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763C82-67B1-164A-B91C-89DB9768CAAF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A9A94D-69DD-A34B-9644-574DB9D4045D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CD97DC-4064-1B4C-A71E-32B5C7205E82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371B80-19C6-F14F-8C21-CB6B5A088E1F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Finish pointer discussion</a:t>
            </a:r>
          </a:p>
          <a:p>
            <a:pPr lvl="1"/>
            <a:r>
              <a:rPr lang="en-US" dirty="0" smtClean="0">
                <a:latin typeface="Arial" charset="0"/>
              </a:rPr>
              <a:t>PE2: Functions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3 graded; regrades due F 10/19</a:t>
            </a:r>
          </a:p>
          <a:p>
            <a:pPr lvl="1"/>
            <a:r>
              <a:rPr lang="en-US" dirty="0">
                <a:latin typeface="Arial" charset="0"/>
              </a:rPr>
              <a:t>Program 4 due M 10/22</a:t>
            </a:r>
          </a:p>
          <a:p>
            <a:pPr lvl="1"/>
            <a:r>
              <a:rPr lang="en-US" dirty="0">
                <a:latin typeface="Arial" charset="0"/>
              </a:rPr>
              <a:t>This week: </a:t>
            </a:r>
            <a:r>
              <a:rPr lang="en-US" dirty="0" smtClean="0">
                <a:latin typeface="Arial" charset="0"/>
              </a:rPr>
              <a:t>no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office hours</a:t>
            </a:r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CA4EA-99AB-5242-8204-621152CB8EEB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smtClean="0">
                <a:latin typeface="Arial" charset="0"/>
              </a:rPr>
              <a:t>regrades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F 10/19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M 10/22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This week: no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smtClean="0">
                <a:latin typeface="Arial" charset="0"/>
              </a:rPr>
              <a:t> office hours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More function examples</a:t>
            </a:r>
          </a:p>
          <a:p>
            <a:pPr lvl="1"/>
            <a:r>
              <a:rPr lang="en-US" dirty="0" smtClean="0">
                <a:latin typeface="Arial" charset="0"/>
              </a:rPr>
              <a:t>Pointer arguments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577750-6BE1-2549-A215-2CEF8E43D665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627718-6FDE-D145-A8B8-61262FE8401F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3AB30D-8032-594F-83D8-FB2505404B9F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35B0A4-0B72-E74E-945C-61AB406867A7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D96E79-CF9E-FE4A-A095-84C6C0856834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8AA5A-AA02-214F-B437-09D93449B9D2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0D7469-7227-3E48-975A-6AB9F7553BD7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8E9BD4-1BA5-1149-AF51-B73FE8DBDE3B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8480</TotalTime>
  <Words>818</Words>
  <Application>Microsoft Macintosh PowerPoint</Application>
  <PresentationFormat>On-screen Show (4:3)</PresentationFormat>
  <Paragraphs>307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Garamond</vt:lpstr>
      <vt:lpstr>ＭＳ Ｐゴシック</vt:lpstr>
      <vt:lpstr>Wingdings</vt:lpstr>
      <vt:lpstr>Edge</vt:lpstr>
      <vt:lpstr>EECE.2160 ECE Application Programming</vt:lpstr>
      <vt:lpstr>Lecture outline</vt:lpstr>
      <vt:lpstr>Review: functions</vt:lpstr>
      <vt:lpstr>Example: Writing functions</vt:lpstr>
      <vt:lpstr>Example solutions</vt:lpstr>
      <vt:lpstr>Example solutions (cont.)</vt:lpstr>
      <vt:lpstr>Example solutions (cont)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1650</cp:revision>
  <dcterms:created xsi:type="dcterms:W3CDTF">2006-04-03T05:03:01Z</dcterms:created>
  <dcterms:modified xsi:type="dcterms:W3CDTF">2018-10-15T15:24:11Z</dcterms:modified>
</cp:coreProperties>
</file>