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99" r:id="rId4"/>
    <p:sldId id="509" r:id="rId5"/>
    <p:sldId id="508" r:id="rId6"/>
    <p:sldId id="512" r:id="rId7"/>
    <p:sldId id="407" r:id="rId8"/>
    <p:sldId id="408" r:id="rId9"/>
    <p:sldId id="406" r:id="rId10"/>
    <p:sldId id="510" r:id="rId11"/>
    <p:sldId id="511" r:id="rId12"/>
    <p:sldId id="409" r:id="rId13"/>
    <p:sldId id="410" r:id="rId14"/>
    <p:sldId id="514" r:id="rId15"/>
    <p:sldId id="413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3DDA-3739-4588-BB13-9E1FC08D4A22}" v="30" dt="2019-10-21T13:46:58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3EE6AE6-9561-491C-990F-62E9BC943DFB}"/>
    <pc:docChg chg="undo redo custSel addSld delSld modSld">
      <pc:chgData name="Geiger, Michael J" userId="13cae92b-b37c-450b-a449-82fcae19569d" providerId="ADAL" clId="{03EE6AE6-9561-491C-990F-62E9BC943DFB}" dt="2019-10-21T14:01:42.042" v="1030" actId="2696"/>
      <pc:docMkLst>
        <pc:docMk/>
      </pc:docMkLst>
      <pc:sldChg chg="modSp">
        <pc:chgData name="Geiger, Michael J" userId="13cae92b-b37c-450b-a449-82fcae19569d" providerId="ADAL" clId="{03EE6AE6-9561-491C-990F-62E9BC943DFB}" dt="2019-10-21T13:04:08.132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03EE6AE6-9561-491C-990F-62E9BC943DFB}" dt="2019-10-21T13:04:08.132" v="2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3EE6AE6-9561-491C-990F-62E9BC943DFB}" dt="2019-10-21T13:46:58.388" v="1029"/>
        <pc:sldMkLst>
          <pc:docMk/>
          <pc:sldMk cId="0" sldId="385"/>
        </pc:sldMkLst>
        <pc:spChg chg="mod">
          <ac:chgData name="Geiger, Michael J" userId="13cae92b-b37c-450b-a449-82fcae19569d" providerId="ADAL" clId="{03EE6AE6-9561-491C-990F-62E9BC943DFB}" dt="2019-10-21T13:46:58.388" v="1029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03EE6AE6-9561-491C-990F-62E9BC943DFB}" dt="2019-10-21T13:14:19.205" v="38" actId="20577"/>
        <pc:sldMkLst>
          <pc:docMk/>
          <pc:sldMk cId="3905402118" sldId="399"/>
        </pc:sldMkLst>
        <pc:spChg chg="mod">
          <ac:chgData name="Geiger, Michael J" userId="13cae92b-b37c-450b-a449-82fcae19569d" providerId="ADAL" clId="{03EE6AE6-9561-491C-990F-62E9BC943DFB}" dt="2019-10-21T13:14:19.205" v="38" actId="20577"/>
          <ac:spMkLst>
            <pc:docMk/>
            <pc:sldMk cId="3905402118" sldId="399"/>
            <ac:spMk id="2" creationId="{00000000-0000-0000-0000-000000000000}"/>
          </ac:spMkLst>
        </pc:spChg>
      </pc:sldChg>
      <pc:sldChg chg="add">
        <pc:chgData name="Geiger, Michael J" userId="13cae92b-b37c-450b-a449-82fcae19569d" providerId="ADAL" clId="{03EE6AE6-9561-491C-990F-62E9BC943DFB}" dt="2019-10-21T13:15:17.089" v="39"/>
        <pc:sldMkLst>
          <pc:docMk/>
          <pc:sldMk cId="2915360733" sldId="406"/>
        </pc:sldMkLst>
      </pc:sldChg>
      <pc:sldChg chg="modSp">
        <pc:chgData name="Geiger, Michael J" userId="13cae92b-b37c-450b-a449-82fcae19569d" providerId="ADAL" clId="{03EE6AE6-9561-491C-990F-62E9BC943DFB}" dt="2019-10-21T13:40:21.361" v="652" actId="2711"/>
        <pc:sldMkLst>
          <pc:docMk/>
          <pc:sldMk cId="4234448904" sldId="407"/>
        </pc:sldMkLst>
        <pc:spChg chg="mod">
          <ac:chgData name="Geiger, Michael J" userId="13cae92b-b37c-450b-a449-82fcae19569d" providerId="ADAL" clId="{03EE6AE6-9561-491C-990F-62E9BC943DFB}" dt="2019-10-21T13:40:21.361" v="652" actId="2711"/>
          <ac:spMkLst>
            <pc:docMk/>
            <pc:sldMk cId="4234448904" sldId="407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3EE6AE6-9561-491C-990F-62E9BC943DFB}" dt="2019-10-21T13:30:22.369" v="123" actId="20577"/>
        <pc:sldMkLst>
          <pc:docMk/>
          <pc:sldMk cId="1732093934" sldId="409"/>
        </pc:sldMkLst>
        <pc:spChg chg="mod">
          <ac:chgData name="Geiger, Michael J" userId="13cae92b-b37c-450b-a449-82fcae19569d" providerId="ADAL" clId="{03EE6AE6-9561-491C-990F-62E9BC943DFB}" dt="2019-10-21T13:30:22.369" v="123" actId="20577"/>
          <ac:spMkLst>
            <pc:docMk/>
            <pc:sldMk cId="1732093934" sldId="409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3EE6AE6-9561-491C-990F-62E9BC943DFB}" dt="2019-10-21T13:30:48.781" v="125" actId="20577"/>
        <pc:sldMkLst>
          <pc:docMk/>
          <pc:sldMk cId="2888528542" sldId="410"/>
        </pc:sldMkLst>
        <pc:spChg chg="mod">
          <ac:chgData name="Geiger, Michael J" userId="13cae92b-b37c-450b-a449-82fcae19569d" providerId="ADAL" clId="{03EE6AE6-9561-491C-990F-62E9BC943DFB}" dt="2019-10-21T13:30:48.781" v="125" actId="20577"/>
          <ac:spMkLst>
            <pc:docMk/>
            <pc:sldMk cId="2888528542" sldId="410"/>
            <ac:spMk id="3" creationId="{00000000-0000-0000-0000-000000000000}"/>
          </ac:spMkLst>
        </pc:spChg>
      </pc:sldChg>
      <pc:sldChg chg="modSp add del">
        <pc:chgData name="Geiger, Michael J" userId="13cae92b-b37c-450b-a449-82fcae19569d" providerId="ADAL" clId="{03EE6AE6-9561-491C-990F-62E9BC943DFB}" dt="2019-10-21T13:43:34.018" v="798" actId="2696"/>
        <pc:sldMkLst>
          <pc:docMk/>
          <pc:sldMk cId="2124282251" sldId="411"/>
        </pc:sldMkLst>
        <pc:spChg chg="mod">
          <ac:chgData name="Geiger, Michael J" userId="13cae92b-b37c-450b-a449-82fcae19569d" providerId="ADAL" clId="{03EE6AE6-9561-491C-990F-62E9BC943DFB}" dt="2019-10-21T13:40:45.273" v="664" actId="20577"/>
          <ac:spMkLst>
            <pc:docMk/>
            <pc:sldMk cId="2124282251" sldId="411"/>
            <ac:spMk id="2" creationId="{00000000-0000-0000-0000-000000000000}"/>
          </ac:spMkLst>
        </pc:spChg>
        <pc:spChg chg="mod">
          <ac:chgData name="Geiger, Michael J" userId="13cae92b-b37c-450b-a449-82fcae19569d" providerId="ADAL" clId="{03EE6AE6-9561-491C-990F-62E9BC943DFB}" dt="2019-10-21T13:41:32.935" v="705"/>
          <ac:spMkLst>
            <pc:docMk/>
            <pc:sldMk cId="2124282251" sldId="411"/>
            <ac:spMk id="3" creationId="{00000000-0000-0000-0000-000000000000}"/>
          </ac:spMkLst>
        </pc:spChg>
      </pc:sldChg>
      <pc:sldChg chg="add del">
        <pc:chgData name="Geiger, Michael J" userId="13cae92b-b37c-450b-a449-82fcae19569d" providerId="ADAL" clId="{03EE6AE6-9561-491C-990F-62E9BC943DFB}" dt="2019-10-21T13:46:10.205" v="1003" actId="2696"/>
        <pc:sldMkLst>
          <pc:docMk/>
          <pc:sldMk cId="1059025631" sldId="412"/>
        </pc:sldMkLst>
      </pc:sldChg>
      <pc:sldChg chg="modSp add">
        <pc:chgData name="Geiger, Michael J" userId="13cae92b-b37c-450b-a449-82fcae19569d" providerId="ADAL" clId="{03EE6AE6-9561-491C-990F-62E9BC943DFB}" dt="2019-10-21T13:46:39.356" v="1027" actId="20577"/>
        <pc:sldMkLst>
          <pc:docMk/>
          <pc:sldMk cId="2383142110" sldId="413"/>
        </pc:sldMkLst>
        <pc:spChg chg="mod">
          <ac:chgData name="Geiger, Michael J" userId="13cae92b-b37c-450b-a449-82fcae19569d" providerId="ADAL" clId="{03EE6AE6-9561-491C-990F-62E9BC943DFB}" dt="2019-10-21T13:46:39.356" v="1027" actId="20577"/>
          <ac:spMkLst>
            <pc:docMk/>
            <pc:sldMk cId="2383142110" sldId="413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03EE6AE6-9561-491C-990F-62E9BC943DFB}" dt="2019-10-21T13:14:13.471" v="27" actId="2696"/>
        <pc:sldMkLst>
          <pc:docMk/>
          <pc:sldMk cId="2548290328" sldId="503"/>
        </pc:sldMkLst>
      </pc:sldChg>
      <pc:sldChg chg="del">
        <pc:chgData name="Geiger, Michael J" userId="13cae92b-b37c-450b-a449-82fcae19569d" providerId="ADAL" clId="{03EE6AE6-9561-491C-990F-62E9BC943DFB}" dt="2019-10-21T13:14:14.898" v="30" actId="2696"/>
        <pc:sldMkLst>
          <pc:docMk/>
          <pc:sldMk cId="8630289" sldId="505"/>
        </pc:sldMkLst>
      </pc:sldChg>
      <pc:sldChg chg="del">
        <pc:chgData name="Geiger, Michael J" userId="13cae92b-b37c-450b-a449-82fcae19569d" providerId="ADAL" clId="{03EE6AE6-9561-491C-990F-62E9BC943DFB}" dt="2019-10-21T13:14:13.707" v="28" actId="2696"/>
        <pc:sldMkLst>
          <pc:docMk/>
          <pc:sldMk cId="2829678240" sldId="506"/>
        </pc:sldMkLst>
      </pc:sldChg>
      <pc:sldChg chg="del">
        <pc:chgData name="Geiger, Michael J" userId="13cae92b-b37c-450b-a449-82fcae19569d" providerId="ADAL" clId="{03EE6AE6-9561-491C-990F-62E9BC943DFB}" dt="2019-10-21T13:14:14.365" v="29" actId="2696"/>
        <pc:sldMkLst>
          <pc:docMk/>
          <pc:sldMk cId="3318083312" sldId="507"/>
        </pc:sldMkLst>
      </pc:sldChg>
      <pc:sldChg chg="modSp add">
        <pc:chgData name="Geiger, Michael J" userId="13cae92b-b37c-450b-a449-82fcae19569d" providerId="ADAL" clId="{03EE6AE6-9561-491C-990F-62E9BC943DFB}" dt="2019-10-21T13:26:33.093" v="84" actId="20577"/>
        <pc:sldMkLst>
          <pc:docMk/>
          <pc:sldMk cId="38402066" sldId="510"/>
        </pc:sldMkLst>
        <pc:spChg chg="mod">
          <ac:chgData name="Geiger, Michael J" userId="13cae92b-b37c-450b-a449-82fcae19569d" providerId="ADAL" clId="{03EE6AE6-9561-491C-990F-62E9BC943DFB}" dt="2019-10-21T13:26:33.093" v="84" actId="20577"/>
          <ac:spMkLst>
            <pc:docMk/>
            <pc:sldMk cId="38402066" sldId="510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3EE6AE6-9561-491C-990F-62E9BC943DFB}" dt="2019-10-21T13:30:14.729" v="113" actId="20577"/>
        <pc:sldMkLst>
          <pc:docMk/>
          <pc:sldMk cId="662103480" sldId="511"/>
        </pc:sldMkLst>
        <pc:spChg chg="mod">
          <ac:chgData name="Geiger, Michael J" userId="13cae92b-b37c-450b-a449-82fcae19569d" providerId="ADAL" clId="{03EE6AE6-9561-491C-990F-62E9BC943DFB}" dt="2019-10-21T13:30:14.729" v="113" actId="20577"/>
          <ac:spMkLst>
            <pc:docMk/>
            <pc:sldMk cId="662103480" sldId="51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3EE6AE6-9561-491C-990F-62E9BC943DFB}" dt="2019-10-21T13:39:52.945" v="651" actId="20577"/>
        <pc:sldMkLst>
          <pc:docMk/>
          <pc:sldMk cId="491954510" sldId="512"/>
        </pc:sldMkLst>
        <pc:spChg chg="mod">
          <ac:chgData name="Geiger, Michael J" userId="13cae92b-b37c-450b-a449-82fcae19569d" providerId="ADAL" clId="{03EE6AE6-9561-491C-990F-62E9BC943DFB}" dt="2019-10-21T13:37:00.893" v="158" actId="2711"/>
          <ac:spMkLst>
            <pc:docMk/>
            <pc:sldMk cId="491954510" sldId="512"/>
            <ac:spMk id="2" creationId="{5D30FFE2-0383-420B-A5E1-129E600F408C}"/>
          </ac:spMkLst>
        </pc:spChg>
        <pc:spChg chg="mod">
          <ac:chgData name="Geiger, Michael J" userId="13cae92b-b37c-450b-a449-82fcae19569d" providerId="ADAL" clId="{03EE6AE6-9561-491C-990F-62E9BC943DFB}" dt="2019-10-21T13:39:52.945" v="651" actId="20577"/>
          <ac:spMkLst>
            <pc:docMk/>
            <pc:sldMk cId="491954510" sldId="512"/>
            <ac:spMk id="3" creationId="{81F29763-BF7A-42BA-AB18-856A95550DDC}"/>
          </ac:spMkLst>
        </pc:spChg>
      </pc:sldChg>
      <pc:sldChg chg="modSp add del">
        <pc:chgData name="Geiger, Michael J" userId="13cae92b-b37c-450b-a449-82fcae19569d" providerId="ADAL" clId="{03EE6AE6-9561-491C-990F-62E9BC943DFB}" dt="2019-10-21T14:01:42.042" v="1030" actId="2696"/>
        <pc:sldMkLst>
          <pc:docMk/>
          <pc:sldMk cId="1813784406" sldId="513"/>
        </pc:sldMkLst>
        <pc:spChg chg="mod">
          <ac:chgData name="Geiger, Michael J" userId="13cae92b-b37c-450b-a449-82fcae19569d" providerId="ADAL" clId="{03EE6AE6-9561-491C-990F-62E9BC943DFB}" dt="2019-10-21T13:41:41.712" v="728" actId="20577"/>
          <ac:spMkLst>
            <pc:docMk/>
            <pc:sldMk cId="1813784406" sldId="513"/>
            <ac:spMk id="2" creationId="{DD5321B4-4502-4238-AC27-4F8684858C37}"/>
          </ac:spMkLst>
        </pc:spChg>
        <pc:spChg chg="mod">
          <ac:chgData name="Geiger, Michael J" userId="13cae92b-b37c-450b-a449-82fcae19569d" providerId="ADAL" clId="{03EE6AE6-9561-491C-990F-62E9BC943DFB}" dt="2019-10-21T13:43:48.399" v="801" actId="113"/>
          <ac:spMkLst>
            <pc:docMk/>
            <pc:sldMk cId="1813784406" sldId="513"/>
            <ac:spMk id="3" creationId="{AB5200D7-A894-4A8E-909F-FB42AD2D0D75}"/>
          </ac:spMkLst>
        </pc:spChg>
      </pc:sldChg>
      <pc:sldChg chg="modSp add">
        <pc:chgData name="Geiger, Michael J" userId="13cae92b-b37c-450b-a449-82fcae19569d" providerId="ADAL" clId="{03EE6AE6-9561-491C-990F-62E9BC943DFB}" dt="2019-10-21T13:45:57.185" v="1002" actId="207"/>
        <pc:sldMkLst>
          <pc:docMk/>
          <pc:sldMk cId="1229026163" sldId="514"/>
        </pc:sldMkLst>
        <pc:spChg chg="mod">
          <ac:chgData name="Geiger, Michael J" userId="13cae92b-b37c-450b-a449-82fcae19569d" providerId="ADAL" clId="{03EE6AE6-9561-491C-990F-62E9BC943DFB}" dt="2019-10-21T13:45:34.970" v="990" actId="20577"/>
          <ac:spMkLst>
            <pc:docMk/>
            <pc:sldMk cId="1229026163" sldId="514"/>
            <ac:spMk id="2" creationId="{437B7D05-7250-4223-9AB8-DDA9DACD64E9}"/>
          </ac:spMkLst>
        </pc:spChg>
        <pc:spChg chg="mod">
          <ac:chgData name="Geiger, Michael J" userId="13cae92b-b37c-450b-a449-82fcae19569d" providerId="ADAL" clId="{03EE6AE6-9561-491C-990F-62E9BC943DFB}" dt="2019-10-21T13:45:57.185" v="1002" actId="207"/>
          <ac:spMkLst>
            <pc:docMk/>
            <pc:sldMk cId="1229026163" sldId="514"/>
            <ac:spMk id="3" creationId="{B6DAB470-3F1B-4817-9104-432AE639F94C}"/>
          </ac:spMkLst>
        </pc:spChg>
      </pc:sldChg>
    </pc:docChg>
  </pc:docChgLst>
  <pc:docChgLst>
    <pc:chgData name="Geiger, Michael J" userId="13cae92b-b37c-450b-a449-82fcae19569d" providerId="ADAL" clId="{46653DDA-3739-4588-BB13-9E1FC08D4A22}"/>
    <pc:docChg chg="custSel modSld">
      <pc:chgData name="Geiger, Michael J" userId="13cae92b-b37c-450b-a449-82fcae19569d" providerId="ADAL" clId="{46653DDA-3739-4588-BB13-9E1FC08D4A22}" dt="2019-10-23T12:27:06.229" v="1" actId="27636"/>
      <pc:docMkLst>
        <pc:docMk/>
      </pc:docMkLst>
      <pc:sldChg chg="modSp">
        <pc:chgData name="Geiger, Michael J" userId="13cae92b-b37c-450b-a449-82fcae19569d" providerId="ADAL" clId="{46653DDA-3739-4588-BB13-9E1FC08D4A22}" dt="2019-10-23T12:27:06.229" v="1" actId="27636"/>
        <pc:sldMkLst>
          <pc:docMk/>
          <pc:sldMk cId="0" sldId="256"/>
        </pc:sldMkLst>
        <pc:spChg chg="mod">
          <ac:chgData name="Geiger, Michael J" userId="13cae92b-b37c-450b-a449-82fcae19569d" providerId="ADAL" clId="{46653DDA-3739-4588-BB13-9E1FC08D4A22}" dt="2019-10-23T12:27:06.229" v="1" actId="27636"/>
          <ac:spMkLst>
            <pc:docMk/>
            <pc:sldMk cId="0" sldId="256"/>
            <ac:spMk id="30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1EE2D-F193-41F1-91B2-B85FDC7433AC}" type="datetime1">
              <a:rPr lang="en-US" smtClean="0"/>
              <a:t>10/22/2019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0F42A-9172-456D-A94C-F9F456FD964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8008C-DC80-4A0C-BD39-7C5D6BDCE16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3BB7B-3963-4143-9A83-1D9D55B513B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B4D76-5901-49C5-A73B-A0AF0EE7726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5C750-4B73-43F3-9B62-959F68C0083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5F22B-A1DB-40A1-8926-B2623783056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AB0D7-2361-4F4A-8D50-4D86EE6175C9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BB70-A54A-49CF-8581-715BB7DDD712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99B0F-7231-4CA7-9160-CB0710FAAEF1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F79B9-30DE-4857-80AE-A15C422C2A0F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08C0A-A687-46EA-971A-6ED6488BB784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D668E-C6FE-4EF8-A39B-9FF524D35AC9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B8CC48B-7A49-42B2-83C5-BBABB000AF3E}" type="datetime1">
              <a:rPr lang="en-US" smtClean="0"/>
              <a:t>10/22/2019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 overloading (</a:t>
            </a:r>
            <a:r>
              <a:rPr lang="en-US">
                <a:latin typeface="Arial" charset="0"/>
              </a:rPr>
              <a:t>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templates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implementation so far is too specific</a:t>
            </a:r>
          </a:p>
          <a:p>
            <a:endParaRPr lang="en-US" dirty="0"/>
          </a:p>
          <a:p>
            <a:r>
              <a:rPr lang="en-US" dirty="0"/>
              <a:t>What if we don’t want to edit/recompile every time we want a different type?</a:t>
            </a:r>
          </a:p>
          <a:p>
            <a:endParaRPr lang="en-US" dirty="0"/>
          </a:p>
          <a:p>
            <a:r>
              <a:rPr lang="en-US" dirty="0"/>
              <a:t>What if we want a queue of integers and a queue of doubles in the same program?</a:t>
            </a:r>
          </a:p>
          <a:p>
            <a:pPr lvl="1"/>
            <a:r>
              <a:rPr lang="en-US" dirty="0"/>
              <a:t>Can’t do it … unless we can pass the data type to the class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DAC3-EC02-49DB-81FE-028CCC83B97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Templates</a:t>
            </a:r>
            <a:r>
              <a:rPr lang="en-US" dirty="0"/>
              <a:t> allow us to write general functions/classes and specify the data type later</a:t>
            </a:r>
          </a:p>
          <a:p>
            <a:r>
              <a:rPr lang="en-US" dirty="0">
                <a:latin typeface="Courier New"/>
                <a:cs typeface="Courier New"/>
              </a:rPr>
              <a:t>template</a:t>
            </a:r>
            <a:r>
              <a:rPr lang="en-US" dirty="0"/>
              <a:t> keyword indicates that what follows is a pattern, not a full definition</a:t>
            </a:r>
          </a:p>
          <a:p>
            <a:r>
              <a:rPr lang="en-US" dirty="0"/>
              <a:t>Generic </a:t>
            </a:r>
            <a:r>
              <a:rPr lang="en-US" dirty="0" err="1"/>
              <a:t>typename</a:t>
            </a:r>
            <a:r>
              <a:rPr lang="en-US" dirty="0"/>
              <a:t> specified in angle brackets with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 (or 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/>
              <a:t>) keyword</a:t>
            </a:r>
          </a:p>
          <a:p>
            <a:r>
              <a:rPr lang="en-US" dirty="0"/>
              <a:t>At least one </a:t>
            </a:r>
            <a:r>
              <a:rPr lang="en-US" dirty="0" err="1"/>
              <a:t>templated</a:t>
            </a:r>
            <a:r>
              <a:rPr lang="en-US" dirty="0"/>
              <a:t> parameter must be used</a:t>
            </a:r>
          </a:p>
          <a:p>
            <a:r>
              <a:rPr lang="en-US" dirty="0"/>
              <a:t>Desired type automatically bound if calling function</a:t>
            </a:r>
          </a:p>
          <a:p>
            <a:r>
              <a:rPr lang="en-US" dirty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DAF6-6527-430E-8811-00EEFABA6682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template &lt;class </a:t>
            </a:r>
            <a:r>
              <a:rPr lang="en-US" i="1" dirty="0">
                <a:latin typeface="Courier New"/>
                <a:cs typeface="Courier New"/>
              </a:rPr>
              <a:t>type</a:t>
            </a:r>
            <a:r>
              <a:rPr lang="en-US" dirty="0">
                <a:latin typeface="Courier New"/>
                <a:cs typeface="Courier New"/>
              </a:rPr>
              <a:t>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>
                <a:latin typeface="Courier New"/>
                <a:cs typeface="Courier New"/>
              </a:rPr>
              <a:t>	function definition</a:t>
            </a:r>
            <a:endParaRPr lang="en-US" dirty="0"/>
          </a:p>
          <a:p>
            <a:r>
              <a:rPr lang="en-US" dirty="0"/>
              <a:t>Rewriting 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&lt;class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/>
              <a:t>Calling swap: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swap(x, 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E1B9-4F48-4771-9178-FDD2782838C8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template outside of class definition</a:t>
            </a:r>
          </a:p>
          <a:p>
            <a:pPr lvl="1"/>
            <a:r>
              <a:rPr lang="en-US" dirty="0"/>
              <a:t>Can then use </a:t>
            </a:r>
            <a:r>
              <a:rPr lang="en-US" dirty="0" err="1"/>
              <a:t>templated</a:t>
            </a:r>
            <a:r>
              <a:rPr lang="en-US" dirty="0"/>
              <a:t> type(s) inside definition</a:t>
            </a:r>
          </a:p>
          <a:p>
            <a:endParaRPr lang="en-US" dirty="0"/>
          </a:p>
          <a:p>
            <a:r>
              <a:rPr lang="en-US" dirty="0"/>
              <a:t>All member functions must be declared as template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47AC-EA64-429A-92EE-E1E4D76C3329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7D05-7250-4223-9AB8-DDA9DAC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some Node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470-3F1B-4817-9104-432AE639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::Node(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v, Node *p)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(v), next(p) {}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54FB-94FB-4F29-83FF-66E276E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C750-4B73-43F3-9B62-959F68C0083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7E5-8FE0-49E5-8098-2E4146C9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C21F-BA26-4B9C-B1F9-6B03C72A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example: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desired types of storage after </a:t>
            </a:r>
            <a:r>
              <a:rPr lang="en-US" dirty="0" err="1"/>
              <a:t>typename</a:t>
            </a:r>
            <a:endParaRPr lang="en-US" dirty="0"/>
          </a:p>
          <a:p>
            <a:r>
              <a:rPr lang="en-US" dirty="0"/>
              <a:t>Two different instances of Node:</a:t>
            </a:r>
          </a:p>
          <a:p>
            <a:pPr marL="327025" lvl="1" indent="0">
              <a:buNone/>
            </a:pPr>
            <a:r>
              <a:rPr lang="en-US" dirty="0">
                <a:latin typeface="Courier New"/>
                <a:cs typeface="Courier New"/>
              </a:rPr>
              <a:t>Node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&lt;int&gt;</a:t>
            </a:r>
            <a:r>
              <a:rPr lang="en-US" dirty="0">
                <a:latin typeface="Courier New"/>
                <a:cs typeface="Courier New"/>
              </a:rPr>
              <a:t> n1;</a:t>
            </a:r>
          </a:p>
          <a:p>
            <a:pPr marL="327025" lvl="1" indent="0">
              <a:buNone/>
            </a:pPr>
            <a:r>
              <a:rPr lang="en-US" dirty="0">
                <a:latin typeface="Courier New"/>
                <a:cs typeface="Courier New"/>
              </a:rPr>
              <a:t>Node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&lt;double&gt;</a:t>
            </a:r>
            <a:r>
              <a:rPr lang="en-US" dirty="0">
                <a:latin typeface="Courier New"/>
                <a:cs typeface="Courier New"/>
              </a:rPr>
              <a:t> n2;</a:t>
            </a:r>
          </a:p>
          <a:p>
            <a:pPr marL="457200" indent="-457200"/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5D6-604F-4113-8070-D240FBAB5310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lectures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Linked lists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PM?</a:t>
            </a:r>
          </a:p>
          <a:p>
            <a:pPr lvl="2"/>
            <a:r>
              <a:rPr lang="en-US" dirty="0"/>
              <a:t>Does that work for most people?</a:t>
            </a:r>
          </a:p>
          <a:p>
            <a:pPr lvl="1"/>
            <a:r>
              <a:rPr lang="en-US" dirty="0"/>
              <a:t>Next two weeks: office hours Thursday 12:30-2, not Tuesday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4C32FA7-12E1-4742-8BFB-9C7740BA7212}" type="datetime1">
              <a:rPr lang="en-US" smtClean="0">
                <a:latin typeface="+mj-lt"/>
              </a:rPr>
              <a:t>10/22/2019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r>
              <a:rPr lang="en-US" dirty="0"/>
              <a:t>Exam 2: Thursday, 11/7, 2-4 PM?</a:t>
            </a:r>
          </a:p>
          <a:p>
            <a:pPr lvl="2"/>
            <a:r>
              <a:rPr lang="en-US" dirty="0"/>
              <a:t>Does that work for most people?</a:t>
            </a:r>
          </a:p>
          <a:p>
            <a:pPr lvl="1"/>
            <a:r>
              <a:rPr lang="en-US" dirty="0"/>
              <a:t>Next two weeks: office hours Thursday 12:30-2, not Tuesday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Operator overloading basics</a:t>
            </a:r>
          </a:p>
          <a:p>
            <a:pPr lvl="1"/>
            <a:r>
              <a:rPr lang="en-US" dirty="0"/>
              <a:t>Finish operator overloading</a:t>
            </a:r>
          </a:p>
          <a:p>
            <a:pPr lvl="1"/>
            <a:r>
              <a:rPr lang="en-US" dirty="0"/>
              <a:t>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9D4FE1-167E-4643-8EB8-5C0138291AB9}" type="datetime1">
              <a:rPr lang="en-US" smtClean="0">
                <a:latin typeface="+mj-lt"/>
              </a:rPr>
              <a:t>10/22/2019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/>
                <a:cs typeface="Courier New"/>
              </a:rPr>
              <a:t>print()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function prints contents of </a:t>
            </a:r>
            <a:r>
              <a:rPr lang="en-US" dirty="0">
                <a:latin typeface="Courier New"/>
                <a:cs typeface="Courier New"/>
              </a:rPr>
              <a:t>Stack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/>
                <a:cs typeface="Courier New"/>
              </a:rPr>
              <a:t>S.print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/>
              <a:t>More convenient to use output operator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"Stack state:\n" &lt;&lt;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/>
              <a:t>Solution involves </a:t>
            </a:r>
            <a:r>
              <a:rPr lang="en-US" dirty="0">
                <a:solidFill>
                  <a:srgbClr val="0000FF"/>
                </a:solidFill>
              </a:rPr>
              <a:t>operator overloading</a:t>
            </a:r>
          </a:p>
          <a:p>
            <a:pPr lvl="1"/>
            <a:r>
              <a:rPr lang="en-US" dirty="0"/>
              <a:t>Operators treated as functions called on objects</a:t>
            </a:r>
          </a:p>
          <a:p>
            <a:pPr lvl="1"/>
            <a:r>
              <a:rPr lang="en-US" dirty="0"/>
              <a:t>Can write most operators as member functions to define what they mean for that type</a:t>
            </a:r>
          </a:p>
          <a:p>
            <a:pPr lvl="2"/>
            <a:r>
              <a:rPr lang="en-US" dirty="0"/>
              <a:t>Binary operators: fn. argument is RHS, calling object is LHS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a = b;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object”, </a:t>
            </a:r>
            <a:r>
              <a:rPr lang="en-US" dirty="0">
                <a:latin typeface="Courier New"/>
                <a:cs typeface="Courier New"/>
                <a:sym typeface="Wingdings"/>
              </a:rPr>
              <a:t>b</a:t>
            </a:r>
            <a:r>
              <a:rPr lang="en-US" dirty="0">
                <a:sym typeface="Wingdings"/>
              </a:rPr>
              <a:t> is “argument”</a:t>
            </a:r>
            <a:endParaRPr lang="en-US" dirty="0"/>
          </a:p>
          <a:p>
            <a:pPr lvl="2"/>
            <a:r>
              <a:rPr lang="en-US" dirty="0"/>
              <a:t>Unary operators: no argument since only one object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-a;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70B7-1851-4E28-9A37-990B759AFD9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DD5-A25C-4D00-98C6-8FC2834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CA45-B459-4681-AF78-A11DF3C0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operators</a:t>
            </a:r>
          </a:p>
          <a:p>
            <a:pPr lvl="1"/>
            <a:r>
              <a:rPr lang="en-US" dirty="0"/>
              <a:t>Assignment: =</a:t>
            </a:r>
          </a:p>
          <a:p>
            <a:pPr lvl="1"/>
            <a:r>
              <a:rPr lang="en-US" dirty="0"/>
              <a:t>Comparison: ==</a:t>
            </a:r>
          </a:p>
          <a:p>
            <a:pPr lvl="1"/>
            <a:r>
              <a:rPr lang="en-US" dirty="0"/>
              <a:t>Output: &lt;&lt;</a:t>
            </a:r>
          </a:p>
          <a:p>
            <a:r>
              <a:rPr lang="en-US" dirty="0"/>
              <a:t>We’ll write functions for each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9CB-3577-4A05-A964-D1B9937E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E0F-84FD-4EF8-B669-293164BE26B3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6F62-21D5-47F4-A2EE-43D258C2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6266-7869-4CD9-B524-0A8FA85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4D52-E98E-46CC-A41A-688C46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CF9-7B2C-4A45-942D-01A05DF5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classes get default version of =</a:t>
            </a:r>
          </a:p>
          <a:p>
            <a:pPr lvl="1"/>
            <a:r>
              <a:rPr lang="en-US" dirty="0"/>
              <a:t>Member-by-member copy</a:t>
            </a:r>
          </a:p>
          <a:p>
            <a:r>
              <a:rPr lang="en-US" dirty="0"/>
              <a:t>Doesn’t work for dynamically allocated data members  (why?)</a:t>
            </a:r>
          </a:p>
          <a:p>
            <a:pPr lvl="1"/>
            <a:r>
              <a:rPr lang="en-US" dirty="0"/>
              <a:t>Data member = pointer, so only address is copied</a:t>
            </a:r>
          </a:p>
          <a:p>
            <a:pPr lvl="1"/>
            <a:r>
              <a:rPr lang="en-US" dirty="0"/>
              <a:t>Must allocate new array or set of nodes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Deep copy </a:t>
            </a:r>
            <a:r>
              <a:rPr lang="en-US" dirty="0"/>
              <a:t>(default operation is </a:t>
            </a:r>
            <a:r>
              <a:rPr lang="en-US" b="1" dirty="0">
                <a:solidFill>
                  <a:srgbClr val="0000FF"/>
                </a:solidFill>
              </a:rPr>
              <a:t>shallow copy</a:t>
            </a:r>
            <a:r>
              <a:rPr lang="en-US" dirty="0"/>
              <a:t>)</a:t>
            </a:r>
          </a:p>
          <a:p>
            <a:r>
              <a:rPr lang="en-US" dirty="0"/>
              <a:t>Other details of assignment operator</a:t>
            </a:r>
          </a:p>
          <a:p>
            <a:pPr lvl="1"/>
            <a:r>
              <a:rPr lang="en-US" dirty="0"/>
              <a:t>Check for self-assignment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Returns reference of given type to allow chaining</a:t>
            </a:r>
          </a:p>
          <a:p>
            <a:pPr lvl="2"/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= c = d;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CEEF-656E-4E41-BFCB-A78B212D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EB4-B8D2-4D19-9B98-F1D0A1FA731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66E6-D64E-478F-A3AC-D87D6F5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6403-BF33-4AE5-8BB7-A2568FE1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FFE2-0383-420B-A5E1-129E600F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9763-BF7A-42BA-AB18-856A9555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this: address of calling object</a:t>
            </a:r>
          </a:p>
          <a:p>
            <a:pPr lvl="1"/>
            <a:r>
              <a:rPr lang="en-US" dirty="0"/>
              <a:t>Unnecessary most of the time</a:t>
            </a:r>
          </a:p>
          <a:p>
            <a:pPr lvl="1"/>
            <a:r>
              <a:rPr lang="en-US" dirty="0"/>
              <a:t>Technically,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 == this-&gt;top</a:t>
            </a:r>
          </a:p>
          <a:p>
            <a:r>
              <a:rPr lang="en-US" dirty="0"/>
              <a:t>One use: check for self-assignment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a;</a:t>
            </a:r>
          </a:p>
          <a:p>
            <a:pPr lvl="1"/>
            <a:r>
              <a:rPr lang="en-US" dirty="0"/>
              <a:t>Everything in that function guarded by: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(*this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	// Code to copy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  to calling object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97CB-B3D3-4475-AC3D-C14E007B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0F93-0F7F-4AFA-978C-15D9A12B779A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C13D-C14B-4943-B2BB-136B695C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B92C-B004-43E8-9121-DDE7B20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/>
              <a:t> operators special cases</a:t>
            </a:r>
          </a:p>
          <a:p>
            <a:pPr lvl="1"/>
            <a:r>
              <a:rPr lang="en-US" dirty="0"/>
              <a:t>LHS not object of type you’re printing/reading</a:t>
            </a:r>
          </a:p>
          <a:p>
            <a:pPr lvl="1"/>
            <a:r>
              <a:rPr lang="en-US" dirty="0"/>
              <a:t>What type is LHS?</a:t>
            </a:r>
          </a:p>
          <a:p>
            <a:pPr lvl="2"/>
            <a:r>
              <a:rPr lang="en-US" dirty="0"/>
              <a:t>Examples: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a; </a:t>
            </a:r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>
                <a:latin typeface="Courier New"/>
                <a:cs typeface="Courier New"/>
              </a:rPr>
              <a:t> &gt;&gt; b;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/>
              <a:t> (for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), </a:t>
            </a: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/>
              <a:t> (for </a:t>
            </a: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/>
              <a:t>)</a:t>
            </a:r>
          </a:p>
          <a:p>
            <a:r>
              <a:rPr lang="en-US" dirty="0"/>
              <a:t>Output operator for Stack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operator &lt;&lt;(</a:t>
            </a: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&amp;out, const Stack &amp;</a:t>
            </a:r>
            <a:r>
              <a:rPr lang="en-US" sz="2600" dirty="0" err="1">
                <a:latin typeface="Courier New"/>
                <a:cs typeface="Courier New"/>
              </a:rPr>
              <a:t>aStack</a:t>
            </a:r>
            <a:r>
              <a:rPr lang="en-US" sz="26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aStack.print</a:t>
            </a:r>
            <a:r>
              <a:rPr lang="en-US" sz="2600" dirty="0">
                <a:latin typeface="Courier New"/>
                <a:cs typeface="Courier New"/>
              </a:rPr>
              <a:t>(out);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return out;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}</a:t>
            </a:r>
          </a:p>
          <a:p>
            <a:r>
              <a:rPr lang="en-US" dirty="0"/>
              <a:t>LHS, RHS both passed as reference arguments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/>
              <a:t> is modified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as constant reference</a:t>
            </a:r>
          </a:p>
          <a:p>
            <a:r>
              <a:rPr lang="en-US" dirty="0"/>
              <a:t>Returns modified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Binary operator—technically works with only 2 things at once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a &lt;&lt; b; </a:t>
            </a:r>
            <a:r>
              <a:rPr lang="en-US" dirty="0">
                <a:latin typeface="Courier New"/>
                <a:cs typeface="Courier New"/>
                <a:sym typeface="Wingdings"/>
              </a:rPr>
              <a:t> (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cout</a:t>
            </a:r>
            <a:r>
              <a:rPr lang="en-US" dirty="0">
                <a:latin typeface="Courier New"/>
                <a:cs typeface="Courier New"/>
                <a:sym typeface="Wingdings"/>
              </a:rPr>
              <a:t> &lt;&lt; a) &lt;&lt; b; 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cout</a:t>
            </a:r>
            <a:r>
              <a:rPr lang="en-US" dirty="0">
                <a:latin typeface="Courier New"/>
                <a:cs typeface="Courier New"/>
                <a:sym typeface="Wingdings"/>
              </a:rPr>
              <a:t> &lt;&lt; b;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13A1-9AB7-4BBE-B18D-ABDC0424E05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fontScale="92500"/>
          </a:bodyPr>
          <a:lstStyle/>
          <a:p>
            <a:r>
              <a:rPr lang="en-US" dirty="0"/>
              <a:t>Why does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 operator call </a:t>
            </a:r>
            <a:r>
              <a:rPr lang="en-US" dirty="0">
                <a:latin typeface="Courier New"/>
                <a:cs typeface="Courier New"/>
              </a:rPr>
              <a:t>print()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Hint: look at where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 is placed in .h file</a:t>
            </a:r>
          </a:p>
          <a:p>
            <a:pPr lvl="1"/>
            <a:r>
              <a:rPr lang="en-US" dirty="0"/>
              <a:t>Outside class definition </a:t>
            </a:r>
            <a:r>
              <a:rPr lang="en-US" dirty="0">
                <a:sym typeface="Wingdings"/>
              </a:rPr>
              <a:t> only use public members</a:t>
            </a:r>
          </a:p>
          <a:p>
            <a:r>
              <a:rPr lang="en-US" dirty="0">
                <a:sym typeface="Wingdings"/>
              </a:rPr>
              <a:t>Alternative approach: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friend function</a:t>
            </a:r>
          </a:p>
          <a:p>
            <a:pPr lvl="1"/>
            <a:r>
              <a:rPr lang="en-US" dirty="0"/>
              <a:t>Non-member function w/access to private members</a:t>
            </a:r>
          </a:p>
          <a:p>
            <a:pPr lvl="2"/>
            <a:r>
              <a:rPr lang="en-US" dirty="0"/>
              <a:t>Technically violates information hiding principle</a:t>
            </a:r>
          </a:p>
          <a:p>
            <a:pPr lvl="2"/>
            <a:r>
              <a:rPr lang="en-US" dirty="0"/>
              <a:t>Only member functions should access member data</a:t>
            </a:r>
          </a:p>
          <a:p>
            <a:pPr lvl="1"/>
            <a:r>
              <a:rPr lang="en-US" dirty="0"/>
              <a:t>Prototype in class definition with friend keyword</a:t>
            </a:r>
          </a:p>
          <a:p>
            <a:pPr marL="344487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&amp;operator&lt;&lt; (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&amp;out, const Stack &amp;</a:t>
            </a:r>
            <a:r>
              <a:rPr lang="en-US" sz="1700" dirty="0" err="1">
                <a:latin typeface="Courier New"/>
                <a:cs typeface="Courier New"/>
              </a:rPr>
              <a:t>aStack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Definition does not use </a:t>
            </a:r>
            <a:r>
              <a:rPr lang="en-US" dirty="0">
                <a:latin typeface="Courier New"/>
                <a:cs typeface="Courier New"/>
              </a:rPr>
              <a:t>Stack::</a:t>
            </a:r>
            <a:r>
              <a:rPr lang="en-US" dirty="0"/>
              <a:t> in name</a:t>
            </a:r>
          </a:p>
          <a:p>
            <a:pPr lvl="1"/>
            <a:r>
              <a:rPr lang="en-US" dirty="0"/>
              <a:t>Body of definition can now replace </a:t>
            </a:r>
            <a:r>
              <a:rPr lang="en-US" dirty="0">
                <a:latin typeface="Courier New"/>
                <a:cs typeface="Courier New"/>
              </a:rPr>
              <a:t>print()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AAF7-7CF0-4CF0-8401-49D8AD984D10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templates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Want to write general code we can use in specific cases</a:t>
            </a:r>
          </a:p>
          <a:p>
            <a:r>
              <a:rPr lang="en-US" dirty="0"/>
              <a:t>Consider integer swap function: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swap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Only difference between swapping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 err="1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>
                <a:latin typeface="Arial"/>
                <a:cs typeface="Arial"/>
              </a:rPr>
              <a:t>s: data type</a:t>
            </a:r>
          </a:p>
          <a:p>
            <a:pPr lvl="1"/>
            <a:r>
              <a:rPr lang="en-US" dirty="0">
                <a:latin typeface="Arial"/>
                <a:cs typeface="Arial"/>
              </a:rPr>
              <a:t>We’d need a different function … unless we could pass the data type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E1B-429E-4650-8D64-CED59F8A39FC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073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14242</TotalTime>
  <Words>876</Words>
  <Application>Microsoft Office PowerPoint</Application>
  <PresentationFormat>On-screen Show (4:3)</PresentationFormat>
  <Paragraphs>196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Operator overloading</vt:lpstr>
      <vt:lpstr>Operator overloading</vt:lpstr>
      <vt:lpstr>Operator overloading: operator =</vt:lpstr>
      <vt:lpstr>this pointer</vt:lpstr>
      <vt:lpstr>Operator overloading: input/output</vt:lpstr>
      <vt:lpstr>Friend functions</vt:lpstr>
      <vt:lpstr>Justifying templates</vt:lpstr>
      <vt:lpstr>Justifying templates (continued)</vt:lpstr>
      <vt:lpstr>Templates</vt:lpstr>
      <vt:lpstr>Function template example</vt:lpstr>
      <vt:lpstr>Class templates</vt:lpstr>
      <vt:lpstr>Rewriting some Node functions</vt:lpstr>
      <vt:lpstr>Class template example: objects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2750</cp:revision>
  <dcterms:created xsi:type="dcterms:W3CDTF">2006-04-03T05:03:01Z</dcterms:created>
  <dcterms:modified xsi:type="dcterms:W3CDTF">2019-10-23T12:27:06Z</dcterms:modified>
</cp:coreProperties>
</file>