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509" r:id="rId4"/>
    <p:sldId id="406" r:id="rId5"/>
    <p:sldId id="510" r:id="rId6"/>
    <p:sldId id="511" r:id="rId7"/>
    <p:sldId id="409" r:id="rId8"/>
    <p:sldId id="410" r:id="rId9"/>
    <p:sldId id="514" r:id="rId10"/>
    <p:sldId id="515" r:id="rId11"/>
    <p:sldId id="413" r:id="rId12"/>
    <p:sldId id="385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2FB7A-02EA-43DA-91B5-DA5FE7A71A3F}" v="18" dt="2019-10-23T13:48:49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89522" autoAdjust="0"/>
  </p:normalViewPr>
  <p:slideViewPr>
    <p:cSldViewPr>
      <p:cViewPr varScale="1">
        <p:scale>
          <a:sx n="76" d="100"/>
          <a:sy n="76" d="100"/>
        </p:scale>
        <p:origin x="121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46653DDA-3739-4588-BB13-9E1FC08D4A22}"/>
    <pc:docChg chg="undo custSel addSld delSld modSld">
      <pc:chgData name="Geiger, Michael J" userId="13cae92b-b37c-450b-a449-82fcae19569d" providerId="ADAL" clId="{46653DDA-3739-4588-BB13-9E1FC08D4A22}" dt="2019-10-23T13:49:45.556" v="793" actId="20577"/>
      <pc:docMkLst>
        <pc:docMk/>
      </pc:docMkLst>
      <pc:sldChg chg="modSp">
        <pc:chgData name="Geiger, Michael J" userId="13cae92b-b37c-450b-a449-82fcae19569d" providerId="ADAL" clId="{46653DDA-3739-4588-BB13-9E1FC08D4A22}" dt="2019-10-23T13:49:03.642" v="682" actId="20577"/>
        <pc:sldMkLst>
          <pc:docMk/>
          <pc:sldMk cId="0" sldId="256"/>
        </pc:sldMkLst>
        <pc:spChg chg="mod">
          <ac:chgData name="Geiger, Michael J" userId="13cae92b-b37c-450b-a449-82fcae19569d" providerId="ADAL" clId="{46653DDA-3739-4588-BB13-9E1FC08D4A22}" dt="2019-10-23T13:49:03.642" v="682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46653DDA-3739-4588-BB13-9E1FC08D4A22}" dt="2019-10-23T13:49:45.556" v="793" actId="20577"/>
        <pc:sldMkLst>
          <pc:docMk/>
          <pc:sldMk cId="0" sldId="257"/>
        </pc:sldMkLst>
        <pc:spChg chg="mod">
          <ac:chgData name="Geiger, Michael J" userId="13cae92b-b37c-450b-a449-82fcae19569d" providerId="ADAL" clId="{46653DDA-3739-4588-BB13-9E1FC08D4A22}" dt="2019-10-23T13:49:45.556" v="793" actId="20577"/>
          <ac:spMkLst>
            <pc:docMk/>
            <pc:sldMk cId="0" sldId="257"/>
            <ac:spMk id="4099" creationId="{00000000-0000-0000-0000-000000000000}"/>
          </ac:spMkLst>
        </pc:spChg>
      </pc:sldChg>
      <pc:sldChg chg="del">
        <pc:chgData name="Geiger, Michael J" userId="13cae92b-b37c-450b-a449-82fcae19569d" providerId="ADAL" clId="{46653DDA-3739-4588-BB13-9E1FC08D4A22}" dt="2019-10-23T13:42:21.369" v="0" actId="2696"/>
        <pc:sldMkLst>
          <pc:docMk/>
          <pc:sldMk cId="3905402118" sldId="399"/>
        </pc:sldMkLst>
      </pc:sldChg>
      <pc:sldChg chg="del">
        <pc:chgData name="Geiger, Michael J" userId="13cae92b-b37c-450b-a449-82fcae19569d" providerId="ADAL" clId="{46653DDA-3739-4588-BB13-9E1FC08D4A22}" dt="2019-10-23T13:44:01.752" v="362" actId="2696"/>
        <pc:sldMkLst>
          <pc:docMk/>
          <pc:sldMk cId="4234448904" sldId="407"/>
        </pc:sldMkLst>
      </pc:sldChg>
      <pc:sldChg chg="del">
        <pc:chgData name="Geiger, Michael J" userId="13cae92b-b37c-450b-a449-82fcae19569d" providerId="ADAL" clId="{46653DDA-3739-4588-BB13-9E1FC08D4A22}" dt="2019-10-23T13:44:02.843" v="363" actId="2696"/>
        <pc:sldMkLst>
          <pc:docMk/>
          <pc:sldMk cId="664512005" sldId="408"/>
        </pc:sldMkLst>
      </pc:sldChg>
      <pc:sldChg chg="modSp">
        <pc:chgData name="Geiger, Michael J" userId="13cae92b-b37c-450b-a449-82fcae19569d" providerId="ADAL" clId="{46653DDA-3739-4588-BB13-9E1FC08D4A22}" dt="2019-10-23T13:44:59.195" v="546" actId="20577"/>
        <pc:sldMkLst>
          <pc:docMk/>
          <pc:sldMk cId="2888528542" sldId="410"/>
        </pc:sldMkLst>
        <pc:spChg chg="mod">
          <ac:chgData name="Geiger, Michael J" userId="13cae92b-b37c-450b-a449-82fcae19569d" providerId="ADAL" clId="{46653DDA-3739-4588-BB13-9E1FC08D4A22}" dt="2019-10-23T13:44:59.195" v="546" actId="20577"/>
          <ac:spMkLst>
            <pc:docMk/>
            <pc:sldMk cId="2888528542" sldId="410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46653DDA-3739-4588-BB13-9E1FC08D4A22}" dt="2019-10-23T13:48:14.590" v="671" actId="20577"/>
        <pc:sldMkLst>
          <pc:docMk/>
          <pc:sldMk cId="2383142110" sldId="413"/>
        </pc:sldMkLst>
        <pc:spChg chg="mod">
          <ac:chgData name="Geiger, Michael J" userId="13cae92b-b37c-450b-a449-82fcae19569d" providerId="ADAL" clId="{46653DDA-3739-4588-BB13-9E1FC08D4A22}" dt="2019-10-23T13:48:14.590" v="671" actId="20577"/>
          <ac:spMkLst>
            <pc:docMk/>
            <pc:sldMk cId="2383142110" sldId="413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46653DDA-3739-4588-BB13-9E1FC08D4A22}" dt="2019-10-23T13:43:59.104" v="360" actId="2696"/>
        <pc:sldMkLst>
          <pc:docMk/>
          <pc:sldMk cId="2929561100" sldId="508"/>
        </pc:sldMkLst>
      </pc:sldChg>
      <pc:sldChg chg="modSp">
        <pc:chgData name="Geiger, Michael J" userId="13cae92b-b37c-450b-a449-82fcae19569d" providerId="ADAL" clId="{46653DDA-3739-4588-BB13-9E1FC08D4A22}" dt="2019-10-23T13:43:54.536" v="359" actId="20577"/>
        <pc:sldMkLst>
          <pc:docMk/>
          <pc:sldMk cId="54092443" sldId="509"/>
        </pc:sldMkLst>
        <pc:spChg chg="mod">
          <ac:chgData name="Geiger, Michael J" userId="13cae92b-b37c-450b-a449-82fcae19569d" providerId="ADAL" clId="{46653DDA-3739-4588-BB13-9E1FC08D4A22}" dt="2019-10-23T13:42:24.845" v="8" actId="20577"/>
          <ac:spMkLst>
            <pc:docMk/>
            <pc:sldMk cId="54092443" sldId="509"/>
            <ac:spMk id="2" creationId="{57E21DD5-A25C-4D00-98C6-8FC2834A3318}"/>
          </ac:spMkLst>
        </pc:spChg>
        <pc:spChg chg="mod">
          <ac:chgData name="Geiger, Michael J" userId="13cae92b-b37c-450b-a449-82fcae19569d" providerId="ADAL" clId="{46653DDA-3739-4588-BB13-9E1FC08D4A22}" dt="2019-10-23T13:43:54.536" v="359" actId="20577"/>
          <ac:spMkLst>
            <pc:docMk/>
            <pc:sldMk cId="54092443" sldId="509"/>
            <ac:spMk id="3" creationId="{A787CA45-B459-4681-AF78-A11DF3C048DE}"/>
          </ac:spMkLst>
        </pc:spChg>
      </pc:sldChg>
      <pc:sldChg chg="del">
        <pc:chgData name="Geiger, Michael J" userId="13cae92b-b37c-450b-a449-82fcae19569d" providerId="ADAL" clId="{46653DDA-3739-4588-BB13-9E1FC08D4A22}" dt="2019-10-23T13:44:00.060" v="361" actId="2696"/>
        <pc:sldMkLst>
          <pc:docMk/>
          <pc:sldMk cId="491954510" sldId="512"/>
        </pc:sldMkLst>
      </pc:sldChg>
      <pc:sldChg chg="modSp add">
        <pc:chgData name="Geiger, Michael J" userId="13cae92b-b37c-450b-a449-82fcae19569d" providerId="ADAL" clId="{46653DDA-3739-4588-BB13-9E1FC08D4A22}" dt="2019-10-23T13:47:44.381" v="620" actId="20577"/>
        <pc:sldMkLst>
          <pc:docMk/>
          <pc:sldMk cId="1976218846" sldId="515"/>
        </pc:sldMkLst>
        <pc:spChg chg="mod">
          <ac:chgData name="Geiger, Michael J" userId="13cae92b-b37c-450b-a449-82fcae19569d" providerId="ADAL" clId="{46653DDA-3739-4588-BB13-9E1FC08D4A22}" dt="2019-10-23T13:45:19.241" v="577" actId="20577"/>
          <ac:spMkLst>
            <pc:docMk/>
            <pc:sldMk cId="1976218846" sldId="515"/>
            <ac:spMk id="2" creationId="{4B7F12E3-2FE3-41A4-9288-94CDC8631DFB}"/>
          </ac:spMkLst>
        </pc:spChg>
        <pc:spChg chg="mod">
          <ac:chgData name="Geiger, Michael J" userId="13cae92b-b37c-450b-a449-82fcae19569d" providerId="ADAL" clId="{46653DDA-3739-4588-BB13-9E1FC08D4A22}" dt="2019-10-23T13:47:44.381" v="620" actId="20577"/>
          <ac:spMkLst>
            <pc:docMk/>
            <pc:sldMk cId="1976218846" sldId="515"/>
            <ac:spMk id="3" creationId="{10982745-FE37-4801-992F-D3C741B8E45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E6A454-0C15-4D60-89AF-6AD8C951FEF9}" type="datetime1">
              <a:rPr lang="en-US" smtClean="0"/>
              <a:t>10/23/2019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DFED52-D8BD-441D-9A6C-3CC04146CB48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F13C58-56C9-45C1-81D4-FF2A8862C535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0EE623-3387-44CF-9787-A77FA150740C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78B5D-9F3F-42EC-AE82-DC02064B577C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50779-59F5-4AF0-88F6-B34EF3047734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28AA2-BCAE-464C-B273-0C4FAEF5AF1D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8D024-3012-4E54-89D2-DBA9E419E24B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3B6A0-233D-406D-856E-FEE98C1A9BE8}" type="datetime1">
              <a:rPr lang="en-US" smtClean="0"/>
              <a:t>10/23/2019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01D944-8F8D-41DC-A7ED-4F99C9300A59}" type="datetime1">
              <a:rPr lang="en-US" smtClean="0"/>
              <a:t>10/23/2019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30692-1353-4F64-831E-12E847F24175}" type="datetime1">
              <a:rPr lang="en-US" smtClean="0"/>
              <a:t>10/23/2019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FC6D3C-505F-4858-B135-751202BB3D11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D1839-0661-4C7C-BA68-58C01FBDCDD2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3DBA554-6630-4E03-A40F-A6448F3D5862}" type="datetime1">
              <a:rPr lang="en-US" smtClean="0"/>
              <a:t>10/23/2019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Templates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12E3-2FE3-41A4-9288-94CDC863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some Stack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2745-FE37-4801-992F-D3C741B8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460375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Stack&lt;T&gt;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::push(const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top = new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Node&lt;T&gt;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top);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460375" algn="l"/>
              </a:tabLst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&amp;operator &lt;&lt;(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&amp;out, 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Stack&lt;T&gt;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aStack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fr-F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Node&lt;T&gt;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*temp =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aStack.top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(temp != NULL) {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temp-&gt;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'\n’;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temp = temp-&gt;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out;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CF276-3A7D-436B-B64D-D3126E8D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4DE3-F60F-45B8-96A4-6EE62FEB1BF4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32879-1926-4F9C-A167-110E9424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907B-69B4-4181-A315-2A7DA526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1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 example: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desired types of storage after </a:t>
            </a:r>
            <a:r>
              <a:rPr lang="en-US" dirty="0" err="1"/>
              <a:t>typename</a:t>
            </a:r>
            <a:endParaRPr lang="en-US" dirty="0"/>
          </a:p>
          <a:p>
            <a:pPr lvl="1"/>
            <a:r>
              <a:rPr lang="en-US" dirty="0"/>
              <a:t>Effectively different data types!</a:t>
            </a:r>
          </a:p>
          <a:p>
            <a:r>
              <a:rPr lang="en-US" dirty="0"/>
              <a:t>Two different instances of Stack:</a:t>
            </a:r>
          </a:p>
          <a:p>
            <a:pPr marL="327025" lvl="1" indent="0">
              <a:buNone/>
            </a:pPr>
            <a:r>
              <a:rPr lang="en-US" dirty="0">
                <a:latin typeface="Courier New"/>
                <a:cs typeface="Courier New"/>
              </a:rPr>
              <a:t>Stack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&lt;int&gt;</a:t>
            </a:r>
            <a:r>
              <a:rPr lang="en-US" dirty="0">
                <a:latin typeface="Courier New"/>
                <a:cs typeface="Courier New"/>
              </a:rPr>
              <a:t> n1;</a:t>
            </a:r>
          </a:p>
          <a:p>
            <a:pPr marL="327025" lvl="1" indent="0">
              <a:buNone/>
            </a:pPr>
            <a:r>
              <a:rPr lang="en-US" dirty="0">
                <a:latin typeface="Courier New"/>
                <a:cs typeface="Courier New"/>
              </a:rPr>
              <a:t>Stack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&lt;double&gt;</a:t>
            </a:r>
            <a:r>
              <a:rPr lang="en-US" dirty="0">
                <a:latin typeface="Courier New"/>
                <a:cs typeface="Courier New"/>
              </a:rPr>
              <a:t> n2;</a:t>
            </a:r>
          </a:p>
          <a:p>
            <a:pPr marL="457200" indent="-457200"/>
            <a:endParaRPr lang="en-US" dirty="0"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0596-785E-491F-9D63-FE20BF4C6A6C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lectures</a:t>
            </a:r>
          </a:p>
          <a:p>
            <a:pPr lvl="1"/>
            <a:r>
              <a:rPr lang="en-US" dirty="0"/>
              <a:t>Queues</a:t>
            </a:r>
          </a:p>
          <a:p>
            <a:pPr lvl="1"/>
            <a:r>
              <a:rPr lang="en-US" dirty="0"/>
              <a:t>Linked lists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3 to be posted</a:t>
            </a:r>
          </a:p>
          <a:p>
            <a:pPr lvl="1"/>
            <a:r>
              <a:rPr lang="en-US" dirty="0"/>
              <a:t>Exam 2: Thursday, 11/7, 2-4 PM?</a:t>
            </a:r>
          </a:p>
          <a:p>
            <a:pPr lvl="2"/>
            <a:r>
              <a:rPr lang="en-US" dirty="0"/>
              <a:t>Does that work for most people?</a:t>
            </a:r>
          </a:p>
          <a:p>
            <a:pPr lvl="1"/>
            <a:r>
              <a:rPr lang="en-US" dirty="0"/>
              <a:t>Next two weeks: office hours Thursday 12:30-2, not Tuesday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F392068-0860-4426-8C18-F7BE6BCCA789}" type="datetime1">
              <a:rPr lang="en-US" smtClean="0">
                <a:latin typeface="+mj-lt"/>
              </a:rPr>
              <a:t>10/23/2019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12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3 to be posted</a:t>
            </a:r>
          </a:p>
          <a:p>
            <a:pPr lvl="1"/>
            <a:r>
              <a:rPr lang="en-US" dirty="0"/>
              <a:t>Exam 2: Thursday, 11/7, 2-4 PM</a:t>
            </a:r>
          </a:p>
          <a:p>
            <a:pPr lvl="2"/>
            <a:r>
              <a:rPr lang="en-US" dirty="0"/>
              <a:t>Requested Ball 328; will let you know once it’s booked</a:t>
            </a:r>
          </a:p>
          <a:p>
            <a:pPr lvl="2"/>
            <a:r>
              <a:rPr lang="en-US" dirty="0"/>
              <a:t>Will re-post link to request alt exam time</a:t>
            </a:r>
          </a:p>
          <a:p>
            <a:pPr lvl="1"/>
            <a:r>
              <a:rPr lang="en-US" dirty="0"/>
              <a:t>Next two weeks: office hours Thursday 12:30-2, not Tuesday</a:t>
            </a:r>
          </a:p>
          <a:p>
            <a:endParaRPr lang="en-US" dirty="0"/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Review: operator overloading</a:t>
            </a:r>
          </a:p>
          <a:p>
            <a:pPr lvl="1"/>
            <a:r>
              <a:rPr lang="en-US" dirty="0"/>
              <a:t>Templates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8BB9FF0-ACDD-4BA7-BFA5-E6AD57203E3E}" type="datetime1">
              <a:rPr lang="en-US" smtClean="0">
                <a:latin typeface="+mj-lt"/>
              </a:rPr>
              <a:t>10/23/2019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21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1DD5-A25C-4D00-98C6-8FC2834A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CA45-B459-4681-AF78-A11DF3C0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the following operators</a:t>
            </a:r>
          </a:p>
          <a:p>
            <a:pPr lvl="1"/>
            <a:r>
              <a:rPr lang="en-US" dirty="0"/>
              <a:t>Assignment: =</a:t>
            </a:r>
          </a:p>
          <a:p>
            <a:pPr lvl="2"/>
            <a:r>
              <a:rPr lang="en-US" dirty="0"/>
              <a:t>Must perform deep copy</a:t>
            </a:r>
          </a:p>
          <a:p>
            <a:pPr lvl="2"/>
            <a:r>
              <a:rPr lang="en-US" dirty="0"/>
              <a:t>Check for self-assignment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  <a:p>
            <a:pPr lvl="2"/>
            <a:r>
              <a:rPr lang="en-US" dirty="0"/>
              <a:t>Must empty calling object before copying</a:t>
            </a:r>
          </a:p>
          <a:p>
            <a:pPr lvl="2"/>
            <a:r>
              <a:rPr lang="en-US" dirty="0"/>
              <a:t>Lack of access to Node data members </a:t>
            </a:r>
            <a:r>
              <a:rPr lang="en-US" dirty="0">
                <a:sym typeface="Wingdings" panose="05000000000000000000" pitchFamily="2" charset="2"/>
              </a:rPr>
              <a:t> push data onto temp stack (to reorder), then push to calling obj.</a:t>
            </a:r>
            <a:endParaRPr lang="en-US" dirty="0"/>
          </a:p>
          <a:p>
            <a:pPr lvl="1"/>
            <a:r>
              <a:rPr lang="en-US" dirty="0"/>
              <a:t>Comparison: ==</a:t>
            </a:r>
          </a:p>
          <a:p>
            <a:pPr lvl="1"/>
            <a:r>
              <a:rPr lang="en-US" dirty="0"/>
              <a:t>Output: &lt;&lt;</a:t>
            </a:r>
          </a:p>
          <a:p>
            <a:pPr lvl="2"/>
            <a:r>
              <a:rPr lang="en-US" dirty="0"/>
              <a:t>Write as friend function—technically outside class definition but has access to data members of 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09CB-3577-4A05-A964-D1B9937E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A229-527B-4FEF-9C43-EFF3E2874814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66F62-21D5-47F4-A2EE-43D258C2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6266-7869-4CD9-B524-0A8FA855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Justifying templates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Want to write general code we can use in specific cases</a:t>
            </a:r>
          </a:p>
          <a:p>
            <a:r>
              <a:rPr lang="en-US" dirty="0"/>
              <a:t>Consider integer swap function: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void swap 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&amp;v1,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&amp;v2)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temp = v1;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v1 = v2;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v2 = temp;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latin typeface="Arial"/>
                <a:cs typeface="Arial"/>
              </a:rPr>
              <a:t>Only difference between swapping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 err="1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latin typeface="Courier New"/>
                <a:cs typeface="Courier New"/>
              </a:rPr>
              <a:t>double</a:t>
            </a:r>
            <a:r>
              <a:rPr lang="en-US" dirty="0">
                <a:latin typeface="Arial"/>
                <a:cs typeface="Arial"/>
              </a:rPr>
              <a:t>s: data type</a:t>
            </a:r>
          </a:p>
          <a:p>
            <a:pPr lvl="1"/>
            <a:r>
              <a:rPr lang="en-US" dirty="0">
                <a:latin typeface="Arial"/>
                <a:cs typeface="Arial"/>
              </a:rPr>
              <a:t>We’d need a different function … unless we could pass the data type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C7CB-F9FE-44FA-A001-F238AC8DE3FB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6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Justifying templates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implementation so far is too specific</a:t>
            </a:r>
          </a:p>
          <a:p>
            <a:endParaRPr lang="en-US" dirty="0"/>
          </a:p>
          <a:p>
            <a:r>
              <a:rPr lang="en-US" dirty="0"/>
              <a:t>What if we don’t want to edit/recompile every time we want a different type?</a:t>
            </a:r>
          </a:p>
          <a:p>
            <a:endParaRPr lang="en-US" dirty="0"/>
          </a:p>
          <a:p>
            <a:r>
              <a:rPr lang="en-US" dirty="0"/>
              <a:t>What if we want a queue of integers and a queue of doubles in the same program?</a:t>
            </a:r>
          </a:p>
          <a:p>
            <a:pPr lvl="1"/>
            <a:r>
              <a:rPr lang="en-US" dirty="0"/>
              <a:t>Can’t do it … unless we can pass the data type to the class definition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03FF-06C3-4749-8F17-8A9104B08B03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Templates</a:t>
            </a:r>
            <a:r>
              <a:rPr lang="en-US" dirty="0"/>
              <a:t> allow us to write general functions/classes and specify the data type later</a:t>
            </a:r>
          </a:p>
          <a:p>
            <a:r>
              <a:rPr lang="en-US" dirty="0">
                <a:latin typeface="Courier New"/>
                <a:cs typeface="Courier New"/>
              </a:rPr>
              <a:t>template</a:t>
            </a:r>
            <a:r>
              <a:rPr lang="en-US" dirty="0"/>
              <a:t> keyword indicates that what follows is a pattern, not a full definition</a:t>
            </a:r>
          </a:p>
          <a:p>
            <a:r>
              <a:rPr lang="en-US" dirty="0"/>
              <a:t>Generic </a:t>
            </a:r>
            <a:r>
              <a:rPr lang="en-US" dirty="0" err="1"/>
              <a:t>typename</a:t>
            </a:r>
            <a:r>
              <a:rPr lang="en-US" dirty="0"/>
              <a:t> specified in angle brackets with </a:t>
            </a:r>
            <a:r>
              <a:rPr lang="en-US" dirty="0">
                <a:latin typeface="Courier New"/>
                <a:cs typeface="Courier New"/>
              </a:rPr>
              <a:t>class</a:t>
            </a:r>
            <a:r>
              <a:rPr lang="en-US" dirty="0"/>
              <a:t> (or </a:t>
            </a:r>
            <a:r>
              <a:rPr lang="en-US" dirty="0" err="1">
                <a:latin typeface="Courier New"/>
                <a:cs typeface="Courier New"/>
              </a:rPr>
              <a:t>typename</a:t>
            </a:r>
            <a:r>
              <a:rPr lang="en-US" dirty="0"/>
              <a:t>) keyword</a:t>
            </a:r>
          </a:p>
          <a:p>
            <a:r>
              <a:rPr lang="en-US" dirty="0"/>
              <a:t>At least one </a:t>
            </a:r>
            <a:r>
              <a:rPr lang="en-US" dirty="0" err="1"/>
              <a:t>templated</a:t>
            </a:r>
            <a:r>
              <a:rPr lang="en-US" dirty="0"/>
              <a:t> parameter must be used</a:t>
            </a:r>
          </a:p>
          <a:p>
            <a:r>
              <a:rPr lang="en-US" dirty="0"/>
              <a:t>Desired type automatically bound if calling function</a:t>
            </a:r>
          </a:p>
          <a:p>
            <a:r>
              <a:rPr lang="en-US" dirty="0"/>
              <a:t>Desired type must be specified if declaring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CD73-C6FA-4E70-BC9F-D5D08AC6DA7A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0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General form: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template &lt;class </a:t>
            </a:r>
            <a:r>
              <a:rPr lang="en-US" i="1" dirty="0">
                <a:latin typeface="Courier New"/>
                <a:cs typeface="Courier New"/>
              </a:rPr>
              <a:t>type</a:t>
            </a:r>
            <a:r>
              <a:rPr lang="en-US" dirty="0">
                <a:latin typeface="Courier New"/>
                <a:cs typeface="Courier New"/>
              </a:rPr>
              <a:t>&gt; 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i="1" dirty="0">
                <a:latin typeface="Courier New"/>
                <a:cs typeface="Courier New"/>
              </a:rPr>
              <a:t>	function definition</a:t>
            </a:r>
            <a:endParaRPr lang="en-US" dirty="0"/>
          </a:p>
          <a:p>
            <a:r>
              <a:rPr lang="en-US" dirty="0"/>
              <a:t>Rewriting swap with templates: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template &lt;class T&gt; 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void swap(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&amp;v1,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&amp;v2)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temp = v1;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v1 = v2;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v2 = temp;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/>
              <a:t>Calling swap: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 = 10;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y = 20;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swap(x, 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2B44-A9A4-4CD8-A9A6-879D93E943D6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template outside of class definition</a:t>
            </a:r>
          </a:p>
          <a:p>
            <a:pPr lvl="1"/>
            <a:r>
              <a:rPr lang="en-US" dirty="0"/>
              <a:t>Can then use </a:t>
            </a:r>
            <a:r>
              <a:rPr lang="en-US" dirty="0" err="1"/>
              <a:t>templated</a:t>
            </a:r>
            <a:r>
              <a:rPr lang="en-US" dirty="0"/>
              <a:t> type(s) inside definition</a:t>
            </a:r>
          </a:p>
          <a:p>
            <a:endParaRPr lang="en-US" dirty="0"/>
          </a:p>
          <a:p>
            <a:r>
              <a:rPr lang="en-US" dirty="0"/>
              <a:t>All member functions must be declared as template functions</a:t>
            </a:r>
          </a:p>
          <a:p>
            <a:endParaRPr lang="en-US" dirty="0"/>
          </a:p>
          <a:p>
            <a:r>
              <a:rPr lang="en-US" dirty="0"/>
              <a:t>All function definitions must be with class definitions in header file</a:t>
            </a:r>
          </a:p>
          <a:p>
            <a:pPr lvl="1"/>
            <a:r>
              <a:rPr lang="en-US" dirty="0"/>
              <a:t>No .</a:t>
            </a:r>
            <a:r>
              <a:rPr lang="en-US" dirty="0" err="1"/>
              <a:t>cpp</a:t>
            </a:r>
            <a:r>
              <a:rPr lang="en-US" dirty="0"/>
              <a:t> file for function definitions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9476-704C-4992-A01E-856E50CBFAC3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2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7D05-7250-4223-9AB8-DDA9DACD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some Node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B470-3F1B-4817-9104-432AE639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::Node(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v, Node *p) 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(v), next(p) {}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54FB-94FB-4F29-83FF-66E276E3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D50A-255D-46A3-AFA5-668784BB3364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67E5-8FE0-49E5-8098-2E4146C9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3C21F-BA26-4B9C-B1F9-6B03C72A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2616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14326</TotalTime>
  <Words>552</Words>
  <Application>Microsoft Office PowerPoint</Application>
  <PresentationFormat>On-screen Show (4:3)</PresentationFormat>
  <Paragraphs>149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Garamond</vt:lpstr>
      <vt:lpstr>Wingdings</vt:lpstr>
      <vt:lpstr>Edge</vt:lpstr>
      <vt:lpstr>EECE.3220 Data Structures</vt:lpstr>
      <vt:lpstr>Lecture outline</vt:lpstr>
      <vt:lpstr>Review: Operator overloading</vt:lpstr>
      <vt:lpstr>Justifying templates</vt:lpstr>
      <vt:lpstr>Justifying templates (continued)</vt:lpstr>
      <vt:lpstr>Templates</vt:lpstr>
      <vt:lpstr>Function template example</vt:lpstr>
      <vt:lpstr>Class templates</vt:lpstr>
      <vt:lpstr>Rewriting some Node functions</vt:lpstr>
      <vt:lpstr>Rewriting some Stack functions</vt:lpstr>
      <vt:lpstr>Class template example: objects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2750</cp:revision>
  <dcterms:created xsi:type="dcterms:W3CDTF">2006-04-03T05:03:01Z</dcterms:created>
  <dcterms:modified xsi:type="dcterms:W3CDTF">2019-10-23T13:50:36Z</dcterms:modified>
</cp:coreProperties>
</file>