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92" r:id="rId4"/>
    <p:sldId id="393" r:id="rId5"/>
    <p:sldId id="394" r:id="rId6"/>
    <p:sldId id="395" r:id="rId7"/>
    <p:sldId id="403" r:id="rId8"/>
    <p:sldId id="495" r:id="rId9"/>
    <p:sldId id="496" r:id="rId10"/>
    <p:sldId id="497" r:id="rId11"/>
    <p:sldId id="498" r:id="rId12"/>
    <p:sldId id="499" r:id="rId13"/>
    <p:sldId id="500" r:id="rId14"/>
    <p:sldId id="491" r:id="rId15"/>
    <p:sldId id="397" r:id="rId16"/>
    <p:sldId id="501" r:id="rId17"/>
    <p:sldId id="398" r:id="rId18"/>
    <p:sldId id="399" r:id="rId19"/>
    <p:sldId id="502" r:id="rId20"/>
    <p:sldId id="503" r:id="rId21"/>
    <p:sldId id="504" r:id="rId22"/>
    <p:sldId id="404" r:id="rId23"/>
    <p:sldId id="385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E8CA9-C061-4D09-8676-E0DD4BA03D57}" v="59" dt="2019-10-25T13:05:3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88B0DB3-BC29-4FFC-847D-AC6ADC579382}"/>
    <pc:docChg chg="undo redo custSel addSld delSld modSld">
      <pc:chgData name="Geiger, Michael J" userId="13cae92b-b37c-450b-a449-82fcae19569d" providerId="ADAL" clId="{488B0DB3-BC29-4FFC-847D-AC6ADC579382}" dt="2019-10-25T13:19:58.730" v="1031" actId="20577"/>
      <pc:docMkLst>
        <pc:docMk/>
      </pc:docMkLst>
      <pc:sldChg chg="modSp">
        <pc:chgData name="Geiger, Michael J" userId="13cae92b-b37c-450b-a449-82fcae19569d" providerId="ADAL" clId="{488B0DB3-BC29-4FFC-847D-AC6ADC579382}" dt="2019-10-25T09:38:33.271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488B0DB3-BC29-4FFC-847D-AC6ADC579382}" dt="2019-10-25T09:38:33.271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13:05:29.879" v="955" actId="20577"/>
        <pc:sldMkLst>
          <pc:docMk/>
          <pc:sldMk cId="0" sldId="257"/>
        </pc:sldMkLst>
        <pc:spChg chg="mod">
          <ac:chgData name="Geiger, Michael J" userId="13cae92b-b37c-450b-a449-82fcae19569d" providerId="ADAL" clId="{488B0DB3-BC29-4FFC-847D-AC6ADC579382}" dt="2019-10-25T13:05:29.879" v="95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13:05:41.668" v="957" actId="15"/>
        <pc:sldMkLst>
          <pc:docMk/>
          <pc:sldMk cId="0" sldId="385"/>
        </pc:sldMkLst>
        <pc:spChg chg="mod">
          <ac:chgData name="Geiger, Michael J" userId="13cae92b-b37c-450b-a449-82fcae19569d" providerId="ADAL" clId="{488B0DB3-BC29-4FFC-847D-AC6ADC579382}" dt="2019-10-25T13:05:41.668" v="957" actId="15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09:59:28.935" v="147" actId="20577"/>
        <pc:sldMkLst>
          <pc:docMk/>
          <pc:sldMk cId="3121237792" sldId="393"/>
        </pc:sldMkLst>
        <pc:spChg chg="mod">
          <ac:chgData name="Geiger, Michael J" userId="13cae92b-b37c-450b-a449-82fcae19569d" providerId="ADAL" clId="{488B0DB3-BC29-4FFC-847D-AC6ADC579382}" dt="2019-10-25T09:59:28.935" v="147" actId="20577"/>
          <ac:spMkLst>
            <pc:docMk/>
            <pc:sldMk cId="3121237792" sldId="393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488B0DB3-BC29-4FFC-847D-AC6ADC579382}" dt="2019-10-25T10:08:12.909" v="252"/>
        <pc:sldMkLst>
          <pc:docMk/>
          <pc:sldMk cId="3290821343" sldId="394"/>
        </pc:sldMkLst>
        <pc:spChg chg="mod">
          <ac:chgData name="Geiger, Michael J" userId="13cae92b-b37c-450b-a449-82fcae19569d" providerId="ADAL" clId="{488B0DB3-BC29-4FFC-847D-AC6ADC579382}" dt="2019-10-25T10:00:30.948" v="179" actId="27636"/>
          <ac:spMkLst>
            <pc:docMk/>
            <pc:sldMk cId="3290821343" sldId="394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488B0DB3-BC29-4FFC-847D-AC6ADC579382}" dt="2019-10-25T10:09:10.582" v="254"/>
        <pc:sldMkLst>
          <pc:docMk/>
          <pc:sldMk cId="2325461793" sldId="395"/>
        </pc:sldMkLst>
        <pc:spChg chg="mod">
          <ac:chgData name="Geiger, Michael J" userId="13cae92b-b37c-450b-a449-82fcae19569d" providerId="ADAL" clId="{488B0DB3-BC29-4FFC-847D-AC6ADC579382}" dt="2019-10-25T10:02:43.016" v="204" actId="20577"/>
          <ac:spMkLst>
            <pc:docMk/>
            <pc:sldMk cId="2325461793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488B0DB3-BC29-4FFC-847D-AC6ADC579382}" dt="2019-10-25T10:04:41.895" v="212" actId="27636"/>
          <ac:spMkLst>
            <pc:docMk/>
            <pc:sldMk cId="2325461793" sldId="395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12:55:04.130" v="732" actId="20577"/>
        <pc:sldMkLst>
          <pc:docMk/>
          <pc:sldMk cId="3214561583" sldId="397"/>
        </pc:sldMkLst>
        <pc:spChg chg="mod">
          <ac:chgData name="Geiger, Michael J" userId="13cae92b-b37c-450b-a449-82fcae19569d" providerId="ADAL" clId="{488B0DB3-BC29-4FFC-847D-AC6ADC579382}" dt="2019-10-25T12:55:04.130" v="732" actId="20577"/>
          <ac:spMkLst>
            <pc:docMk/>
            <pc:sldMk cId="3214561583" sldId="397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13:02:51.749" v="767" actId="20577"/>
        <pc:sldMkLst>
          <pc:docMk/>
          <pc:sldMk cId="929965509" sldId="398"/>
        </pc:sldMkLst>
        <pc:spChg chg="mod">
          <ac:chgData name="Geiger, Michael J" userId="13cae92b-b37c-450b-a449-82fcae19569d" providerId="ADAL" clId="{488B0DB3-BC29-4FFC-847D-AC6ADC579382}" dt="2019-10-25T13:02:51.749" v="767" actId="20577"/>
          <ac:spMkLst>
            <pc:docMk/>
            <pc:sldMk cId="929965509" sldId="39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488B0DB3-BC29-4FFC-847D-AC6ADC579382}" dt="2019-10-25T13:04:13.213" v="821" actId="20577"/>
        <pc:sldMkLst>
          <pc:docMk/>
          <pc:sldMk cId="4252040782" sldId="399"/>
        </pc:sldMkLst>
        <pc:spChg chg="mod">
          <ac:chgData name="Geiger, Michael J" userId="13cae92b-b37c-450b-a449-82fcae19569d" providerId="ADAL" clId="{488B0DB3-BC29-4FFC-847D-AC6ADC579382}" dt="2019-10-25T13:04:13.213" v="821" actId="20577"/>
          <ac:spMkLst>
            <pc:docMk/>
            <pc:sldMk cId="4252040782" sldId="399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488B0DB3-BC29-4FFC-847D-AC6ADC579382}" dt="2019-10-25T10:05:17.395" v="213" actId="2696"/>
        <pc:sldMkLst>
          <pc:docMk/>
          <pc:sldMk cId="1538064640" sldId="403"/>
        </pc:sldMkLst>
      </pc:sldChg>
      <pc:sldChg chg="modSp add modAnim">
        <pc:chgData name="Geiger, Michael J" userId="13cae92b-b37c-450b-a449-82fcae19569d" providerId="ADAL" clId="{488B0DB3-BC29-4FFC-847D-AC6ADC579382}" dt="2019-10-25T10:07:29.045" v="241" actId="27636"/>
        <pc:sldMkLst>
          <pc:docMk/>
          <pc:sldMk cId="3047635219" sldId="403"/>
        </pc:sldMkLst>
        <pc:spChg chg="mod">
          <ac:chgData name="Geiger, Michael J" userId="13cae92b-b37c-450b-a449-82fcae19569d" providerId="ADAL" clId="{488B0DB3-BC29-4FFC-847D-AC6ADC579382}" dt="2019-10-25T10:05:54.941" v="239" actId="20577"/>
          <ac:spMkLst>
            <pc:docMk/>
            <pc:sldMk cId="3047635219" sldId="403"/>
            <ac:spMk id="2" creationId="{00000000-0000-0000-0000-000000000000}"/>
          </ac:spMkLst>
        </pc:spChg>
        <pc:spChg chg="mod">
          <ac:chgData name="Geiger, Michael J" userId="13cae92b-b37c-450b-a449-82fcae19569d" providerId="ADAL" clId="{488B0DB3-BC29-4FFC-847D-AC6ADC579382}" dt="2019-10-25T10:07:29.045" v="241" actId="27636"/>
          <ac:spMkLst>
            <pc:docMk/>
            <pc:sldMk cId="3047635219" sldId="403"/>
            <ac:spMk id="8" creationId="{00000000-0000-0000-0000-000000000000}"/>
          </ac:spMkLst>
        </pc:spChg>
      </pc:sldChg>
      <pc:sldChg chg="del">
        <pc:chgData name="Geiger, Michael J" userId="13cae92b-b37c-450b-a449-82fcae19569d" providerId="ADAL" clId="{488B0DB3-BC29-4FFC-847D-AC6ADC579382}" dt="2019-10-25T10:11:14.654" v="259" actId="2696"/>
        <pc:sldMkLst>
          <pc:docMk/>
          <pc:sldMk cId="11759360" sldId="405"/>
        </pc:sldMkLst>
      </pc:sldChg>
      <pc:sldChg chg="modSp">
        <pc:chgData name="Geiger, Michael J" userId="13cae92b-b37c-450b-a449-82fcae19569d" providerId="ADAL" clId="{488B0DB3-BC29-4FFC-847D-AC6ADC579382}" dt="2019-10-25T13:08:47.258" v="961" actId="20577"/>
        <pc:sldMkLst>
          <pc:docMk/>
          <pc:sldMk cId="1561196474" sldId="491"/>
        </pc:sldMkLst>
        <pc:spChg chg="mod">
          <ac:chgData name="Geiger, Michael J" userId="13cae92b-b37c-450b-a449-82fcae19569d" providerId="ADAL" clId="{488B0DB3-BC29-4FFC-847D-AC6ADC579382}" dt="2019-10-25T13:08:47.258" v="961" actId="20577"/>
          <ac:spMkLst>
            <pc:docMk/>
            <pc:sldMk cId="1561196474" sldId="491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488B0DB3-BC29-4FFC-847D-AC6ADC579382}" dt="2019-10-25T10:11:06.903" v="257" actId="2696"/>
        <pc:sldMkLst>
          <pc:docMk/>
          <pc:sldMk cId="538145854" sldId="492"/>
        </pc:sldMkLst>
      </pc:sldChg>
      <pc:sldChg chg="del">
        <pc:chgData name="Geiger, Michael J" userId="13cae92b-b37c-450b-a449-82fcae19569d" providerId="ADAL" clId="{488B0DB3-BC29-4FFC-847D-AC6ADC579382}" dt="2019-10-25T10:11:11.865" v="258" actId="2696"/>
        <pc:sldMkLst>
          <pc:docMk/>
          <pc:sldMk cId="237105460" sldId="493"/>
        </pc:sldMkLst>
      </pc:sldChg>
      <pc:sldChg chg="add del">
        <pc:chgData name="Geiger, Michael J" userId="13cae92b-b37c-450b-a449-82fcae19569d" providerId="ADAL" clId="{488B0DB3-BC29-4FFC-847D-AC6ADC579382}" dt="2019-10-25T10:03:40.094" v="210" actId="2696"/>
        <pc:sldMkLst>
          <pc:docMk/>
          <pc:sldMk cId="1656843483" sldId="494"/>
        </pc:sldMkLst>
      </pc:sldChg>
      <pc:sldChg chg="modSp add">
        <pc:chgData name="Geiger, Michael J" userId="13cae92b-b37c-450b-a449-82fcae19569d" providerId="ADAL" clId="{488B0DB3-BC29-4FFC-847D-AC6ADC579382}" dt="2019-10-25T10:07:43.020" v="250" actId="20577"/>
        <pc:sldMkLst>
          <pc:docMk/>
          <pc:sldMk cId="602116242" sldId="495"/>
        </pc:sldMkLst>
        <pc:spChg chg="mod">
          <ac:chgData name="Geiger, Michael J" userId="13cae92b-b37c-450b-a449-82fcae19569d" providerId="ADAL" clId="{488B0DB3-BC29-4FFC-847D-AC6ADC579382}" dt="2019-10-25T10:07:43.020" v="250" actId="20577"/>
          <ac:spMkLst>
            <pc:docMk/>
            <pc:sldMk cId="602116242" sldId="495"/>
            <ac:spMk id="3" creationId="{A86D0730-3C95-4C73-8337-605841B7D490}"/>
          </ac:spMkLst>
        </pc:spChg>
      </pc:sldChg>
      <pc:sldChg chg="add">
        <pc:chgData name="Geiger, Michael J" userId="13cae92b-b37c-450b-a449-82fcae19569d" providerId="ADAL" clId="{488B0DB3-BC29-4FFC-847D-AC6ADC579382}" dt="2019-10-25T10:02:32.032" v="188"/>
        <pc:sldMkLst>
          <pc:docMk/>
          <pc:sldMk cId="634746758" sldId="496"/>
        </pc:sldMkLst>
      </pc:sldChg>
      <pc:sldChg chg="add">
        <pc:chgData name="Geiger, Michael J" userId="13cae92b-b37c-450b-a449-82fcae19569d" providerId="ADAL" clId="{488B0DB3-BC29-4FFC-847D-AC6ADC579382}" dt="2019-10-25T10:02:32.032" v="188"/>
        <pc:sldMkLst>
          <pc:docMk/>
          <pc:sldMk cId="24159513" sldId="497"/>
        </pc:sldMkLst>
      </pc:sldChg>
      <pc:sldChg chg="add modAnim">
        <pc:chgData name="Geiger, Michael J" userId="13cae92b-b37c-450b-a449-82fcae19569d" providerId="ADAL" clId="{488B0DB3-BC29-4FFC-847D-AC6ADC579382}" dt="2019-10-25T10:10:34.407" v="256"/>
        <pc:sldMkLst>
          <pc:docMk/>
          <pc:sldMk cId="69008900" sldId="498"/>
        </pc:sldMkLst>
      </pc:sldChg>
      <pc:sldChg chg="add">
        <pc:chgData name="Geiger, Michael J" userId="13cae92b-b37c-450b-a449-82fcae19569d" providerId="ADAL" clId="{488B0DB3-BC29-4FFC-847D-AC6ADC579382}" dt="2019-10-25T10:02:32.032" v="188"/>
        <pc:sldMkLst>
          <pc:docMk/>
          <pc:sldMk cId="1606234107" sldId="499"/>
        </pc:sldMkLst>
      </pc:sldChg>
      <pc:sldChg chg="add">
        <pc:chgData name="Geiger, Michael J" userId="13cae92b-b37c-450b-a449-82fcae19569d" providerId="ADAL" clId="{488B0DB3-BC29-4FFC-847D-AC6ADC579382}" dt="2019-10-25T10:02:32.032" v="188"/>
        <pc:sldMkLst>
          <pc:docMk/>
          <pc:sldMk cId="3600559867" sldId="500"/>
        </pc:sldMkLst>
      </pc:sldChg>
      <pc:sldChg chg="modSp add">
        <pc:chgData name="Geiger, Michael J" userId="13cae92b-b37c-450b-a449-82fcae19569d" providerId="ADAL" clId="{488B0DB3-BC29-4FFC-847D-AC6ADC579382}" dt="2019-10-25T10:15:39.567" v="517" actId="20577"/>
        <pc:sldMkLst>
          <pc:docMk/>
          <pc:sldMk cId="2999354730" sldId="501"/>
        </pc:sldMkLst>
        <pc:spChg chg="mod">
          <ac:chgData name="Geiger, Michael J" userId="13cae92b-b37c-450b-a449-82fcae19569d" providerId="ADAL" clId="{488B0DB3-BC29-4FFC-847D-AC6ADC579382}" dt="2019-10-25T10:14:04.144" v="375"/>
          <ac:spMkLst>
            <pc:docMk/>
            <pc:sldMk cId="2999354730" sldId="501"/>
            <ac:spMk id="2" creationId="{A70B8A8C-FCCD-4396-AF1A-C03DCCBF62A9}"/>
          </ac:spMkLst>
        </pc:spChg>
        <pc:spChg chg="mod">
          <ac:chgData name="Geiger, Michael J" userId="13cae92b-b37c-450b-a449-82fcae19569d" providerId="ADAL" clId="{488B0DB3-BC29-4FFC-847D-AC6ADC579382}" dt="2019-10-25T10:15:39.567" v="517" actId="20577"/>
          <ac:spMkLst>
            <pc:docMk/>
            <pc:sldMk cId="2999354730" sldId="501"/>
            <ac:spMk id="3" creationId="{689858B7-5ACB-4599-A3F5-EFF62E8674D3}"/>
          </ac:spMkLst>
        </pc:spChg>
      </pc:sldChg>
      <pc:sldChg chg="modSp add">
        <pc:chgData name="Geiger, Michael J" userId="13cae92b-b37c-450b-a449-82fcae19569d" providerId="ADAL" clId="{488B0DB3-BC29-4FFC-847D-AC6ADC579382}" dt="2019-10-25T13:19:58.730" v="1031" actId="20577"/>
        <pc:sldMkLst>
          <pc:docMk/>
          <pc:sldMk cId="1737451384" sldId="502"/>
        </pc:sldMkLst>
        <pc:spChg chg="mod">
          <ac:chgData name="Geiger, Michael J" userId="13cae92b-b37c-450b-a449-82fcae19569d" providerId="ADAL" clId="{488B0DB3-BC29-4FFC-847D-AC6ADC579382}" dt="2019-10-25T13:04:33.543" v="822" actId="20577"/>
          <ac:spMkLst>
            <pc:docMk/>
            <pc:sldMk cId="1737451384" sldId="502"/>
            <ac:spMk id="2" creationId="{6159D8A3-B1DD-4F72-84F4-E00E97A654B0}"/>
          </ac:spMkLst>
        </pc:spChg>
        <pc:spChg chg="mod">
          <ac:chgData name="Geiger, Michael J" userId="13cae92b-b37c-450b-a449-82fcae19569d" providerId="ADAL" clId="{488B0DB3-BC29-4FFC-847D-AC6ADC579382}" dt="2019-10-25T13:19:58.730" v="1031" actId="20577"/>
          <ac:spMkLst>
            <pc:docMk/>
            <pc:sldMk cId="1737451384" sldId="502"/>
            <ac:spMk id="3" creationId="{52D3BC55-3431-48A5-B02D-95BBE6500C6B}"/>
          </ac:spMkLst>
        </pc:spChg>
      </pc:sldChg>
      <pc:sldChg chg="modSp add">
        <pc:chgData name="Geiger, Michael J" userId="13cae92b-b37c-450b-a449-82fcae19569d" providerId="ADAL" clId="{488B0DB3-BC29-4FFC-847D-AC6ADC579382}" dt="2019-10-25T13:04:40.887" v="823" actId="20577"/>
        <pc:sldMkLst>
          <pc:docMk/>
          <pc:sldMk cId="984914871" sldId="503"/>
        </pc:sldMkLst>
        <pc:spChg chg="mod">
          <ac:chgData name="Geiger, Michael J" userId="13cae92b-b37c-450b-a449-82fcae19569d" providerId="ADAL" clId="{488B0DB3-BC29-4FFC-847D-AC6ADC579382}" dt="2019-10-25T13:04:40.887" v="823" actId="20577"/>
          <ac:spMkLst>
            <pc:docMk/>
            <pc:sldMk cId="984914871" sldId="503"/>
            <ac:spMk id="2" creationId="{BC6E6B55-B47D-4DFC-871E-8701CBF82FB6}"/>
          </ac:spMkLst>
        </pc:spChg>
      </pc:sldChg>
      <pc:sldChg chg="modSp add">
        <pc:chgData name="Geiger, Michael J" userId="13cae92b-b37c-450b-a449-82fcae19569d" providerId="ADAL" clId="{488B0DB3-BC29-4FFC-847D-AC6ADC579382}" dt="2019-10-25T13:04:51.295" v="854" actId="20577"/>
        <pc:sldMkLst>
          <pc:docMk/>
          <pc:sldMk cId="2442434317" sldId="504"/>
        </pc:sldMkLst>
        <pc:spChg chg="mod">
          <ac:chgData name="Geiger, Michael J" userId="13cae92b-b37c-450b-a449-82fcae19569d" providerId="ADAL" clId="{488B0DB3-BC29-4FFC-847D-AC6ADC579382}" dt="2019-10-25T13:04:51.295" v="854" actId="20577"/>
          <ac:spMkLst>
            <pc:docMk/>
            <pc:sldMk cId="2442434317" sldId="504"/>
            <ac:spMk id="2" creationId="{578BD94E-9FB5-4B6F-858F-B5B4E9ED00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C1772-08DE-4701-9130-D4D47B4F8072}" type="datetime1">
              <a:rPr lang="en-US" smtClean="0"/>
              <a:t>10/25/2019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E3D55-A35F-4616-A1A1-2C341918A03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9D18-8268-4539-A00E-E4142047C81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8AB29-7390-490C-BBB8-EA955FFD2362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2FAC0-8F6E-4B72-BFEE-7A271E3A8F3A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5502D-BC9B-4F4C-9B7F-916F4C81464E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525C6-5E65-4CD2-A625-DE2A14B3EB2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650E-DCF0-4801-BEDC-6E62A55B798C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D80AB-6B30-4FF9-AFD8-33325F90CBB0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1CBA5-6127-448E-B210-AC2E5D67CB7C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D208B-6A97-4F37-8C0C-AA0578144471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5B698-1D3D-422F-BA80-D8981D4F0756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758A8-2991-426F-9C21-A72B072507BA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7A3B045-7D59-4C88-844D-C4CD467304D4}" type="datetime1">
              <a:rPr lang="en-US" smtClean="0"/>
              <a:t>10/25/2019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2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4648201"/>
          <a:ext cx="8229600" cy="15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 7: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Approach #2:</a:t>
            </a:r>
            <a:br>
              <a:rPr lang="en-US" dirty="0"/>
            </a:br>
            <a:r>
              <a:rPr lang="en-US" dirty="0"/>
              <a:t>	index == position most recently operated on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So, front = location that was just read</a:t>
            </a:r>
          </a:p>
          <a:p>
            <a:pPr lvl="2"/>
            <a:r>
              <a:rPr lang="en-US" dirty="0"/>
              <a:t>Refers to spot behind data to be read next</a:t>
            </a:r>
          </a:p>
          <a:p>
            <a:pPr lvl="2"/>
            <a:r>
              <a:rPr lang="en-US" dirty="0"/>
              <a:t>Initialize to -1 or capacity - 1</a:t>
            </a:r>
          </a:p>
          <a:p>
            <a:pPr lvl="1"/>
            <a:r>
              <a:rPr lang="en-US" dirty="0"/>
              <a:t>Back = location that was just written</a:t>
            </a:r>
          </a:p>
          <a:p>
            <a:pPr lvl="2"/>
            <a:r>
              <a:rPr lang="en-US" dirty="0"/>
              <a:t>Refers to spot behind data to be written next</a:t>
            </a:r>
          </a:p>
          <a:p>
            <a:pPr lvl="2"/>
            <a:r>
              <a:rPr lang="en-US" dirty="0"/>
              <a:t>Initialize to -1 or capacity – 1</a:t>
            </a:r>
          </a:p>
          <a:p>
            <a:pPr lvl="1"/>
            <a:r>
              <a:rPr lang="en-US" dirty="0"/>
              <a:t>In both cases, </a:t>
            </a:r>
            <a:r>
              <a:rPr lang="en-US" dirty="0" err="1"/>
              <a:t>inc.</a:t>
            </a:r>
            <a:r>
              <a:rPr lang="en-US" dirty="0"/>
              <a:t> index, then operate on position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4B0D-8191-4F3F-880E-807AF70BD35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check for full/empty conditions?</a:t>
            </a:r>
          </a:p>
          <a:p>
            <a:r>
              <a:rPr lang="en-US" dirty="0">
                <a:sym typeface="Wingdings"/>
              </a:rPr>
              <a:t>Need something extra</a:t>
            </a:r>
          </a:p>
          <a:p>
            <a:pPr lvl="1"/>
            <a:r>
              <a:rPr lang="en-US" dirty="0">
                <a:sym typeface="Wingdings"/>
              </a:rPr>
              <a:t>Leave one spot in array empty</a:t>
            </a:r>
          </a:p>
          <a:p>
            <a:pPr lvl="1"/>
            <a:r>
              <a:rPr lang="en-US" dirty="0">
                <a:sym typeface="Wingdings"/>
              </a:rPr>
              <a:t>Track full/empty with separate variable</a:t>
            </a:r>
          </a:p>
          <a:p>
            <a:pPr lvl="2"/>
            <a:r>
              <a:rPr lang="en-US" dirty="0">
                <a:sym typeface="Wingdings"/>
              </a:rPr>
              <a:t>Unsigned var with number of slots used (or unused)</a:t>
            </a:r>
          </a:p>
          <a:p>
            <a:pPr lvl="2"/>
            <a:r>
              <a:rPr lang="en-US" dirty="0">
                <a:sym typeface="Wingdings"/>
              </a:rPr>
              <a:t>Boolean for empty condition (or full)</a:t>
            </a:r>
          </a:p>
          <a:p>
            <a:r>
              <a:rPr lang="en-US" dirty="0">
                <a:sym typeface="Wingdings"/>
              </a:rPr>
              <a:t>Examples that follow assume:</a:t>
            </a:r>
          </a:p>
          <a:p>
            <a:pPr lvl="1"/>
            <a:r>
              <a:rPr lang="en-US" dirty="0">
                <a:sym typeface="Wingdings"/>
              </a:rPr>
              <a:t>Initially, front = back = 0</a:t>
            </a:r>
          </a:p>
          <a:p>
            <a:pPr lvl="1"/>
            <a:r>
              <a:rPr lang="en-US" dirty="0">
                <a:sym typeface="Wingdings"/>
              </a:rPr>
              <a:t>Therefore, index = position to operate on 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D86B-D1E2-48AD-8831-5ECFC98525C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3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33528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</a:rPr>
                        <a:t> 7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>
                          <a:solidFill>
                            <a:srgbClr val="0000FF"/>
                          </a:solidFill>
                          <a:sym typeface="Wingdings"/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 13, 52, 31, 10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>
                          <a:solidFill>
                            <a:srgbClr val="0000FF"/>
                          </a:solidFill>
                          <a:sym typeface="Wingdings"/>
                        </a:rPr>
                        <a:t>Dequeue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 5 times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front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/ 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Approach #1: Keep one array spot empty</a:t>
            </a:r>
          </a:p>
          <a:p>
            <a:pPr lvl="1"/>
            <a:r>
              <a:rPr lang="en-US" dirty="0"/>
              <a:t>Empty condition: front == back</a:t>
            </a:r>
          </a:p>
          <a:p>
            <a:pPr lvl="1"/>
            <a:r>
              <a:rPr lang="en-US" dirty="0"/>
              <a:t>Full condition (tested when enqueueing): </a:t>
            </a:r>
          </a:p>
          <a:p>
            <a:pPr lvl="2"/>
            <a:r>
              <a:rPr lang="en-US" dirty="0"/>
              <a:t>front == (back + 1) %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4D12-4455-411F-AB45-C2B4FE3DCA7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3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33528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</a:rPr>
                        <a:t> 7,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 = 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Enqueue 13, 52, 31, 10, 15,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  <a:sym typeface="Wingdings"/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sym typeface="Wingdings"/>
                        </a:rPr>
                        <a:t> = 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 /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Dequeue 6 times,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  <a:sym typeface="Wingdings"/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sym typeface="Wingdings"/>
                        </a:rPr>
                        <a:t> = 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front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/ 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Approach #2: Track full/empty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(l</a:t>
            </a:r>
            <a:r>
              <a:rPr lang="en-US" dirty="0"/>
              <a:t>et’s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nVals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Init to 0, increment on enqueue, decrement on dequeue</a:t>
            </a:r>
          </a:p>
          <a:p>
            <a:pPr lvl="1"/>
            <a:r>
              <a:rPr lang="en-US" dirty="0"/>
              <a:t>Empty condition: </a:t>
            </a:r>
            <a:r>
              <a:rPr lang="en-US" dirty="0" err="1"/>
              <a:t>nVals</a:t>
            </a:r>
            <a:r>
              <a:rPr lang="en-US" dirty="0"/>
              <a:t> == 0</a:t>
            </a:r>
          </a:p>
          <a:p>
            <a:pPr lvl="1"/>
            <a:r>
              <a:rPr lang="en-US" dirty="0"/>
              <a:t>Full condition: </a:t>
            </a:r>
            <a:r>
              <a:rPr lang="en-US" dirty="0" err="1"/>
              <a:t>nVals</a:t>
            </a:r>
            <a:r>
              <a:rPr lang="en-US" dirty="0"/>
              <a:t> ==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4D12-4455-411F-AB45-C2B4FE3DCA7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Describe, in code or pseudo-code, how to write the following queue member functions</a:t>
            </a:r>
          </a:p>
          <a:p>
            <a:pPr lvl="1"/>
            <a:r>
              <a:rPr lang="en-US" dirty="0"/>
              <a:t>Default constructor: </a:t>
            </a:r>
            <a:r>
              <a:rPr lang="en-US" dirty="0">
                <a:latin typeface="Courier New"/>
                <a:cs typeface="Courier New"/>
              </a:rPr>
              <a:t>Queue(unsigned size = 1024);</a:t>
            </a:r>
          </a:p>
          <a:p>
            <a:pPr lvl="1"/>
            <a:r>
              <a:rPr lang="en-US" dirty="0"/>
              <a:t>Destructor: </a:t>
            </a:r>
            <a:r>
              <a:rPr lang="en-US" dirty="0">
                <a:latin typeface="Courier New"/>
                <a:cs typeface="Courier New"/>
              </a:rPr>
              <a:t>~Queue()</a:t>
            </a:r>
            <a:endParaRPr lang="en-US" dirty="0"/>
          </a:p>
          <a:p>
            <a:pPr lvl="1"/>
            <a:r>
              <a:rPr lang="en-US" dirty="0"/>
              <a:t>Check if empty: </a:t>
            </a:r>
            <a:r>
              <a:rPr lang="en-US" dirty="0">
                <a:latin typeface="Courier New"/>
                <a:cs typeface="Courier New"/>
              </a:rPr>
              <a:t>bool empty();</a:t>
            </a:r>
          </a:p>
          <a:p>
            <a:pPr lvl="1"/>
            <a:r>
              <a:rPr lang="en-US" dirty="0"/>
              <a:t>Add new element: </a:t>
            </a:r>
            <a:r>
              <a:rPr lang="en-US" dirty="0">
                <a:latin typeface="Courier New"/>
                <a:cs typeface="Courier New"/>
              </a:rPr>
              <a:t>void enqueue(const T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front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Retrieve front element: </a:t>
            </a:r>
            <a:r>
              <a:rPr lang="en-US" dirty="0">
                <a:latin typeface="Courier New"/>
                <a:cs typeface="Courier New"/>
              </a:rPr>
              <a:t>T dequeue();</a:t>
            </a:r>
          </a:p>
          <a:p>
            <a:r>
              <a:rPr lang="en-US" dirty="0"/>
              <a:t>Assume templated class</a:t>
            </a:r>
          </a:p>
          <a:p>
            <a:r>
              <a:rPr lang="en-US" dirty="0"/>
              <a:t>Assume queue has following members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 *list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int front, back</a:t>
            </a:r>
          </a:p>
          <a:p>
            <a:pPr lvl="2"/>
            <a:r>
              <a:rPr lang="en-US" dirty="0"/>
              <a:t>Locations of front &amp; back elements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unsigned cap</a:t>
            </a:r>
          </a:p>
          <a:p>
            <a:pPr lvl="2"/>
            <a:r>
              <a:rPr lang="en-US" dirty="0"/>
              <a:t>Max size of array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6495-B199-4065-8CF5-B7418129249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Queue&lt;T&gt;::Queue(unsigned size = 1024) 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: front(0), back(0), cap(size)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list = new T[cap];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Queue&lt;T&gt;::~Queue()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delete [] list;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bool Queue&lt;T&gt;::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return (front == back);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/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D685-3B58-476F-841B-72B5F8F8354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8A8C-FCCD-4396-AF1A-C03DCCBF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58B7-5ACB-4599-A3F5-EFF62E86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void Queue&lt;T&gt;::enqueue(const T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int 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 = (back + 1) % cap;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// Queue isn’t full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 != front) {	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list[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back = 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// handle error appropriately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FE42-1623-4C89-ACBF-8931C5AA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02D-BC9B-4F4C-9B7F-916F4C81464E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1685-9649-4A22-B967-1E52466C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4DCB-3E03-4F5D-A551-F1DD3B3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Queue&lt;T&gt;::dequeue()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(!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front = (front + 1) % cap;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// handle error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template &lt;class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T Queue::front()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(!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list[front];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 {		// return garbage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cerr</a:t>
            </a:r>
            <a:r>
              <a:rPr lang="en-US" dirty="0">
                <a:latin typeface="Courier New"/>
                <a:cs typeface="Courier New"/>
              </a:rPr>
              <a:t> &lt;&lt; "Can’t read from empty queue\n";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list[cap-1];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E96B-81F1-4B0C-8BB3-B7678E4A70AC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similar to linked stack</a:t>
            </a:r>
          </a:p>
          <a:p>
            <a:pPr lvl="1"/>
            <a:r>
              <a:rPr lang="en-US" dirty="0"/>
              <a:t>Like linked stack, insert/delete functions O(1) since each only accesses one end of list …</a:t>
            </a:r>
          </a:p>
          <a:p>
            <a:pPr lvl="1"/>
            <a:r>
              <a:rPr lang="en-US" dirty="0"/>
              <a:t>… as long as you have pointers to each end</a:t>
            </a:r>
          </a:p>
          <a:p>
            <a:r>
              <a:rPr lang="en-US" dirty="0"/>
              <a:t>Queue class</a:t>
            </a:r>
          </a:p>
          <a:p>
            <a:pPr lvl="1"/>
            <a:r>
              <a:rPr lang="en-US" dirty="0"/>
              <a:t>Needs two pointers—front and back of queue</a:t>
            </a:r>
          </a:p>
          <a:p>
            <a:pPr lvl="2"/>
            <a:r>
              <a:rPr lang="en-US" dirty="0"/>
              <a:t>Must be able to add to back, remove from front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7CDA-1FD2-44AB-BC7F-48812C51D9B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8A3-B1DD-4F72-84F4-E00E97A6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BC55-3431-48A5-B02D-95BBE650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Construction: front = back = NULL</a:t>
            </a:r>
          </a:p>
          <a:p>
            <a:r>
              <a:rPr lang="en-US" dirty="0"/>
              <a:t>Destruction: remove all nodes (similar to stack)</a:t>
            </a:r>
          </a:p>
          <a:p>
            <a:r>
              <a:rPr lang="en-US" dirty="0"/>
              <a:t>Empty condition: front == NULL</a:t>
            </a:r>
          </a:p>
          <a:p>
            <a:pPr lvl="1"/>
            <a:r>
              <a:rPr lang="en-US" dirty="0"/>
              <a:t>back == NULL would also work</a:t>
            </a:r>
          </a:p>
          <a:p>
            <a:pPr lvl="1"/>
            <a:r>
              <a:rPr lang="en-US" dirty="0"/>
              <a:t>Will have to ensure this condition is true when last node dequeued</a:t>
            </a:r>
          </a:p>
          <a:p>
            <a:r>
              <a:rPr lang="en-US" dirty="0"/>
              <a:t>Reading front of queue</a:t>
            </a:r>
          </a:p>
          <a:p>
            <a:pPr lvl="1"/>
            <a:r>
              <a:rPr lang="en-US" dirty="0"/>
              <a:t>If non-empty, return data from front node</a:t>
            </a:r>
          </a:p>
          <a:p>
            <a:pPr lvl="1"/>
            <a:r>
              <a:rPr lang="en-US" dirty="0"/>
              <a:t>Otherwise, declare garbage data </a:t>
            </a:r>
            <a:r>
              <a:rPr lang="en-US"/>
              <a:t>and return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9E97-69CA-4E0B-A1D8-0A9276A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89C8-35EA-4990-93CE-2BBA53F2D4B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9FC2-46CC-4873-9681-2728F86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70F1-CFD3-400E-B82E-939FFAE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20 activities due 11/1</a:t>
            </a:r>
          </a:p>
          <a:p>
            <a:r>
              <a:rPr lang="en-US" dirty="0"/>
              <a:t>Program 3 to be posted</a:t>
            </a:r>
          </a:p>
          <a:p>
            <a:r>
              <a:rPr lang="en-US" dirty="0"/>
              <a:t>Exam 2: Thursday, 11/7, 2-4 PM, Ball 328</a:t>
            </a:r>
          </a:p>
          <a:p>
            <a:endParaRPr lang="en-US" dirty="0"/>
          </a:p>
          <a:p>
            <a:r>
              <a:rPr lang="en-US" dirty="0"/>
              <a:t>Today’s lecture: queues</a:t>
            </a:r>
          </a:p>
          <a:p>
            <a:pPr lvl="1"/>
            <a:r>
              <a:rPr lang="en-US" dirty="0"/>
              <a:t>Queue ADT</a:t>
            </a:r>
          </a:p>
          <a:p>
            <a:pPr lvl="1"/>
            <a:r>
              <a:rPr lang="en-US" dirty="0"/>
              <a:t>Array-based queues</a:t>
            </a:r>
          </a:p>
          <a:p>
            <a:pPr lvl="1"/>
            <a:r>
              <a:rPr lang="en-US" dirty="0"/>
              <a:t>Linked queues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774EF3F-4B7D-4206-9D62-BB5BBCCFF2BF}" type="datetime1">
              <a:rPr lang="en-US" smtClean="0">
                <a:latin typeface="+mj-lt"/>
              </a:rPr>
              <a:t>10/25/2019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6B55-B47D-4DFC-871E-8701CB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queue implementation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3DD2-C868-4B35-8D59-3C22BFCC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Enqueue algorithm</a:t>
            </a:r>
          </a:p>
          <a:p>
            <a:pPr lvl="1"/>
            <a:r>
              <a:rPr lang="en-US" dirty="0"/>
              <a:t>Allocate new node</a:t>
            </a:r>
          </a:p>
          <a:p>
            <a:pPr lvl="1"/>
            <a:r>
              <a:rPr lang="en-US" dirty="0"/>
              <a:t>Ensure “node before” points to new node</a:t>
            </a:r>
          </a:p>
          <a:p>
            <a:pPr lvl="2"/>
            <a:r>
              <a:rPr lang="en-US" dirty="0"/>
              <a:t>If node is first node, front = new node address</a:t>
            </a:r>
          </a:p>
          <a:p>
            <a:pPr lvl="2"/>
            <a:r>
              <a:rPr lang="en-US" dirty="0"/>
              <a:t>Otherwise back-&gt;next = new node address</a:t>
            </a:r>
          </a:p>
          <a:p>
            <a:pPr lvl="1"/>
            <a:r>
              <a:rPr lang="en-US" dirty="0"/>
              <a:t>Set back = new node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D80-1CC5-4ADE-AF99-35423C5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7075-641B-44E6-97C0-E1265ECA44ED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11BE-5A62-4522-99A6-51B08CD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E14D-3DF8-4D76-B973-6238817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94E-9FB5-4B6F-858F-B5B4E9E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 implementation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0AD-8AE1-4996-B471-51C05EE5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Dequeue algorithm</a:t>
            </a:r>
          </a:p>
          <a:p>
            <a:pPr lvl="1"/>
            <a:r>
              <a:rPr lang="en-US" dirty="0"/>
              <a:t>If non-empty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= address of front node</a:t>
            </a:r>
          </a:p>
          <a:p>
            <a:pPr lvl="2"/>
            <a:r>
              <a:rPr lang="en-US" dirty="0"/>
              <a:t>“front” = address of second node</a:t>
            </a:r>
          </a:p>
          <a:p>
            <a:pPr lvl="3"/>
            <a:r>
              <a:rPr lang="en-US" dirty="0"/>
              <a:t>What if there is no second node?</a:t>
            </a:r>
          </a:p>
          <a:p>
            <a:pPr lvl="2"/>
            <a:r>
              <a:rPr lang="en-US" dirty="0"/>
              <a:t>Delete front node</a:t>
            </a:r>
          </a:p>
          <a:p>
            <a:r>
              <a:rPr lang="en-US" dirty="0"/>
              <a:t>Destructor algorithm</a:t>
            </a:r>
          </a:p>
          <a:p>
            <a:pPr lvl="1"/>
            <a:r>
              <a:rPr lang="en-US" dirty="0"/>
              <a:t>Visit every node and delete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AD22-4C1C-4EDD-86E9-CCD54E88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E271-C81E-4CB8-9FAC-1F83817B34E9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B010-4D72-436B-B8D9-2B2FEEC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6206-53D4-45AC-9ED3-8896B4D6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queue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8229600" cy="2417762"/>
          </a:xfrm>
        </p:spPr>
        <p:txBody>
          <a:bodyPr/>
          <a:lstStyle/>
          <a:p>
            <a:r>
              <a:rPr lang="en-US" dirty="0"/>
              <a:t>One other option for linked queue: circular linked list</a:t>
            </a:r>
          </a:p>
          <a:p>
            <a:pPr lvl="1"/>
            <a:r>
              <a:rPr lang="en-US" dirty="0"/>
              <a:t>Maintain pointer only to last node: back of queue</a:t>
            </a:r>
          </a:p>
          <a:p>
            <a:pPr lvl="1"/>
            <a:r>
              <a:rPr lang="en-US" dirty="0"/>
              <a:t>Where’s front of queue?</a:t>
            </a:r>
          </a:p>
          <a:p>
            <a:pPr lvl="2"/>
            <a:r>
              <a:rPr lang="en-US" dirty="0"/>
              <a:t>last-&gt;next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DCF7-79D3-494A-B976-F9D80DDABFE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7" b="10247"/>
          <a:stretch>
            <a:fillRect/>
          </a:stretch>
        </p:blipFill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topics</a:t>
            </a:r>
          </a:p>
          <a:p>
            <a:pPr lvl="1"/>
            <a:r>
              <a:rPr lang="en-US" dirty="0"/>
              <a:t>Queues and standard containers</a:t>
            </a:r>
          </a:p>
          <a:p>
            <a:pPr lvl="1"/>
            <a:r>
              <a:rPr lang="en-US" dirty="0"/>
              <a:t>Linked lists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Chapter 20 activities due 11/1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PM, Ball 328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9924E-9867-4315-AA67-7D9AF8A2A69C}" type="datetime1">
              <a:rPr lang="en-US" smtClean="0">
                <a:latin typeface="+mj-lt"/>
              </a:rPr>
              <a:t>10/25/2019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any application involving waiting, whether in daily life or computing</a:t>
            </a:r>
          </a:p>
          <a:p>
            <a:pPr lvl="1"/>
            <a:r>
              <a:rPr lang="en-US" dirty="0"/>
              <a:t>Checking out at grocery store</a:t>
            </a:r>
          </a:p>
          <a:p>
            <a:pPr lvl="1"/>
            <a:r>
              <a:rPr lang="en-US" dirty="0"/>
              <a:t>Planes on runway preparing for takeoff</a:t>
            </a:r>
          </a:p>
          <a:p>
            <a:pPr lvl="1"/>
            <a:r>
              <a:rPr lang="en-US" dirty="0"/>
              <a:t>Page requests to web server</a:t>
            </a:r>
          </a:p>
          <a:p>
            <a:r>
              <a:rPr lang="en-US" dirty="0"/>
              <a:t>Why isn’t stack appropriate for these apps?</a:t>
            </a:r>
          </a:p>
          <a:p>
            <a:pPr lvl="1"/>
            <a:r>
              <a:rPr lang="en-US" dirty="0"/>
              <a:t>First customer/plane/page request should be serviced first</a:t>
            </a:r>
          </a:p>
          <a:p>
            <a:pPr lvl="1"/>
            <a:r>
              <a:rPr lang="en-US" dirty="0"/>
              <a:t>Stack is last-in, first-out (LIFO)</a:t>
            </a:r>
          </a:p>
          <a:p>
            <a:pPr lvl="1"/>
            <a:r>
              <a:rPr lang="en-US" dirty="0"/>
              <a:t>We want first-in, first-out (FIFO) data structure: </a:t>
            </a:r>
            <a:r>
              <a:rPr lang="en-US" dirty="0">
                <a:solidFill>
                  <a:srgbClr val="0000FF"/>
                </a:solidFill>
              </a:rPr>
              <a:t>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5B8-9086-4716-82F1-4CE668AE00F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Queue is first-in, first-out (FIFO)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Items only removed (or read) from the front</a:t>
            </a:r>
          </a:p>
          <a:p>
            <a:pPr lvl="1"/>
            <a:r>
              <a:rPr lang="en-US" dirty="0"/>
              <a:t>Items only added to the back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queue)</a:t>
            </a:r>
          </a:p>
          <a:p>
            <a:pPr lvl="1"/>
            <a:r>
              <a:rPr lang="en-US" dirty="0"/>
              <a:t>Check if queue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Enqueue</a:t>
            </a:r>
            <a:r>
              <a:rPr lang="en-US" dirty="0"/>
              <a:t>: add data to the back of the queue</a:t>
            </a:r>
          </a:p>
          <a:p>
            <a:pPr lvl="2"/>
            <a:r>
              <a:rPr lang="en-US" dirty="0"/>
              <a:t>Sometimes called </a:t>
            </a:r>
            <a:r>
              <a:rPr lang="en-US" i="1" dirty="0"/>
              <a:t>push</a:t>
            </a:r>
            <a:r>
              <a:rPr lang="en-US" dirty="0"/>
              <a:t> or </a:t>
            </a:r>
            <a:r>
              <a:rPr lang="en-US" i="1" dirty="0" err="1"/>
              <a:t>push_back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Dequeue</a:t>
            </a:r>
            <a:r>
              <a:rPr lang="en-US" dirty="0"/>
              <a:t>: remove data from the front of the queue</a:t>
            </a:r>
          </a:p>
          <a:p>
            <a:pPr lvl="2"/>
            <a:r>
              <a:rPr lang="en-US" dirty="0"/>
              <a:t>Sometimes called </a:t>
            </a:r>
            <a:r>
              <a:rPr lang="en-US" i="1" dirty="0"/>
              <a:t>pop</a:t>
            </a:r>
            <a:r>
              <a:rPr lang="en-US" dirty="0"/>
              <a:t> or </a:t>
            </a:r>
            <a:r>
              <a:rPr lang="en-US" i="1" dirty="0" err="1"/>
              <a:t>pop_front</a:t>
            </a:r>
            <a:endParaRPr lang="en-US" dirty="0"/>
          </a:p>
          <a:p>
            <a:pPr lvl="1"/>
            <a:r>
              <a:rPr lang="en-US" dirty="0"/>
              <a:t>Read item at front of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6F6A-814E-4D3E-9023-BFEEB55FB23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stack, very similar to list ADT</a:t>
            </a:r>
          </a:p>
          <a:p>
            <a:pPr lvl="1"/>
            <a:r>
              <a:rPr lang="en-US" dirty="0"/>
              <a:t>Same basic idea: sequence of items</a:t>
            </a:r>
          </a:p>
          <a:p>
            <a:pPr lvl="1"/>
            <a:r>
              <a:rPr lang="en-US" dirty="0"/>
              <a:t>Restrict access only to front, back element</a:t>
            </a:r>
          </a:p>
          <a:p>
            <a:r>
              <a:rPr lang="en-US" dirty="0"/>
              <a:t>What data do we need in a queue object?</a:t>
            </a:r>
          </a:p>
          <a:p>
            <a:pPr lvl="1"/>
            <a:r>
              <a:rPr lang="en-US" dirty="0"/>
              <a:t>Actual queue storage</a:t>
            </a:r>
          </a:p>
          <a:p>
            <a:pPr lvl="1"/>
            <a:r>
              <a:rPr lang="en-US" dirty="0"/>
              <a:t>Locations of front and back elements</a:t>
            </a:r>
          </a:p>
          <a:p>
            <a:pPr lvl="1"/>
            <a:r>
              <a:rPr lang="en-US" dirty="0"/>
              <a:t>Capacity (if array-based)</a:t>
            </a:r>
          </a:p>
          <a:p>
            <a:r>
              <a:rPr lang="en-US" dirty="0"/>
              <a:t>Implementation options</a:t>
            </a:r>
          </a:p>
          <a:p>
            <a:pPr lvl="1"/>
            <a:r>
              <a:rPr lang="en-US" dirty="0"/>
              <a:t>Array-based queue</a:t>
            </a:r>
          </a:p>
          <a:p>
            <a:pPr lvl="1"/>
            <a:r>
              <a:rPr lang="en-US" dirty="0"/>
              <a:t>Linked queue</a:t>
            </a:r>
          </a:p>
          <a:p>
            <a:pPr lvl="1"/>
            <a:r>
              <a:rPr lang="en-US" dirty="0"/>
              <a:t>Standard container-based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35B-0B0E-47F4-A062-47F13B3708D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should front, back of queue be in array?</a:t>
            </a:r>
          </a:p>
          <a:p>
            <a:pPr lvl="1"/>
            <a:r>
              <a:rPr lang="en-US" dirty="0"/>
              <a:t>Consider where you add, remove items</a:t>
            </a:r>
          </a:p>
          <a:p>
            <a:pPr lvl="1"/>
            <a:r>
              <a:rPr lang="en-US" dirty="0"/>
              <a:t>Add to back </a:t>
            </a:r>
            <a:r>
              <a:rPr lang="en-US" dirty="0">
                <a:sym typeface="Wingdings"/>
              </a:rPr>
              <a:t> “highest indexed element”</a:t>
            </a:r>
          </a:p>
          <a:p>
            <a:pPr lvl="1"/>
            <a:r>
              <a:rPr lang="en-US" dirty="0">
                <a:sym typeface="Wingdings"/>
              </a:rPr>
              <a:t>Remove from front  “lowest indexed element”</a:t>
            </a:r>
          </a:p>
          <a:p>
            <a:r>
              <a:rPr lang="en-US" dirty="0"/>
              <a:t>One implementation</a:t>
            </a:r>
          </a:p>
          <a:p>
            <a:pPr lvl="1"/>
            <a:r>
              <a:rPr lang="en-US" dirty="0"/>
              <a:t>Increment “back” when you </a:t>
            </a:r>
            <a:r>
              <a:rPr lang="en-US" dirty="0" err="1"/>
              <a:t>enqueue</a:t>
            </a:r>
            <a:endParaRPr lang="en-US" dirty="0"/>
          </a:p>
          <a:p>
            <a:pPr lvl="1"/>
            <a:r>
              <a:rPr lang="en-US" dirty="0"/>
              <a:t>Increment “front” when you dequeue</a:t>
            </a:r>
          </a:p>
          <a:p>
            <a:pPr lvl="1"/>
            <a:r>
              <a:rPr lang="en-US" dirty="0"/>
              <a:t>What’s problem?</a:t>
            </a:r>
          </a:p>
          <a:p>
            <a:pPr lvl="2"/>
            <a:r>
              <a:rPr lang="en-US" dirty="0"/>
              <a:t>“Walk off” end of array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396C-FF92-41D4-9848-88F871415636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1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4648201"/>
          <a:ext cx="8229600" cy="15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 7: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with prior approach: “walk off the end” of array</a:t>
            </a:r>
          </a:p>
          <a:p>
            <a:pPr lvl="1"/>
            <a:r>
              <a:rPr lang="en-US" dirty="0"/>
              <a:t>Once back = capacity – 1, can’t increment</a:t>
            </a:r>
          </a:p>
          <a:p>
            <a:pPr lvl="1"/>
            <a:r>
              <a:rPr lang="en-US" dirty="0"/>
              <a:t>Is queue really full at this point? If not, where can new items go?</a:t>
            </a:r>
          </a:p>
          <a:p>
            <a:r>
              <a:rPr lang="en-US" dirty="0"/>
              <a:t>Solution: treat array as circular</a:t>
            </a:r>
          </a:p>
          <a:p>
            <a:pPr lvl="1"/>
            <a:r>
              <a:rPr lang="en-US" dirty="0"/>
              <a:t>If back = capacity – 1, wrap around to position 0 if front &gt; 0</a:t>
            </a:r>
          </a:p>
          <a:p>
            <a:pPr lvl="1"/>
            <a:r>
              <a:rPr lang="en-US" dirty="0"/>
              <a:t>If front = capacity – 1, may still be data to </a:t>
            </a:r>
            <a:r>
              <a:rPr lang="en-US" dirty="0" err="1"/>
              <a:t>dequeue</a:t>
            </a:r>
            <a:r>
              <a:rPr lang="en-US" dirty="0"/>
              <a:t> at position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4885-FC3E-446F-BA21-7A1D005B21EB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D1CC-AA21-4DF0-82FC-B637CA0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0730-3C95-4C73-8337-605841B7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with the quotes two slides ago?</a:t>
            </a:r>
          </a:p>
          <a:p>
            <a:pPr lvl="1"/>
            <a:r>
              <a:rPr lang="en-US" dirty="0"/>
              <a:t>Add to back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“highest indexed element”</a:t>
            </a:r>
          </a:p>
          <a:p>
            <a:pPr lvl="1"/>
            <a:r>
              <a:rPr lang="en-US" dirty="0">
                <a:sym typeface="Wingdings"/>
              </a:rPr>
              <a:t>Remove from front 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“lowest indexed element”</a:t>
            </a:r>
          </a:p>
          <a:p>
            <a:r>
              <a:rPr lang="en-US" dirty="0"/>
              <a:t>Two reasons</a:t>
            </a:r>
          </a:p>
          <a:p>
            <a:pPr lvl="1"/>
            <a:r>
              <a:rPr lang="en-US" dirty="0"/>
              <a:t>If array is circular, could have back &lt; front</a:t>
            </a:r>
          </a:p>
          <a:p>
            <a:pPr lvl="1"/>
            <a:r>
              <a:rPr lang="en-US" dirty="0"/>
              <a:t>Some flexibility in how you actually treat front/back indexes </a:t>
            </a:r>
            <a:br>
              <a:rPr lang="en-US" dirty="0"/>
            </a:br>
            <a:r>
              <a:rPr lang="en-US" dirty="0"/>
              <a:t>(and there’s no “right” way)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E5DE-9FF9-41B1-8DC0-8E05DBB9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276A-C62C-447C-93E0-0A2B44367F0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C4C-1706-4B5A-87F8-BFA2FC8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8235-AC35-47E0-993F-9F48E08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2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57200" y="4648201"/>
          <a:ext cx="8229600" cy="15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 7: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Approach #1:</a:t>
            </a:r>
            <a:br>
              <a:rPr lang="en-US" dirty="0"/>
            </a:br>
            <a:r>
              <a:rPr lang="en-US" dirty="0"/>
              <a:t>	index == position to operate on next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So, front = location to read next</a:t>
            </a:r>
          </a:p>
          <a:p>
            <a:pPr lvl="2"/>
            <a:r>
              <a:rPr lang="en-US" dirty="0"/>
              <a:t>Refers to spot containing data (unless empty)</a:t>
            </a:r>
          </a:p>
          <a:p>
            <a:pPr lvl="2"/>
            <a:r>
              <a:rPr lang="en-US" dirty="0"/>
              <a:t>Initialize to 0</a:t>
            </a:r>
          </a:p>
          <a:p>
            <a:pPr lvl="1"/>
            <a:r>
              <a:rPr lang="en-US" dirty="0"/>
              <a:t>Back = location to write next</a:t>
            </a:r>
          </a:p>
          <a:p>
            <a:pPr lvl="2"/>
            <a:r>
              <a:rPr lang="en-US" dirty="0"/>
              <a:t>Refers to spot </a:t>
            </a:r>
            <a:r>
              <a:rPr lang="en-US" u="sng" dirty="0"/>
              <a:t>after</a:t>
            </a:r>
            <a:r>
              <a:rPr lang="en-US" dirty="0"/>
              <a:t> data was last written</a:t>
            </a:r>
          </a:p>
          <a:p>
            <a:pPr lvl="2"/>
            <a:r>
              <a:rPr lang="en-US" dirty="0"/>
              <a:t>Initialize to 0</a:t>
            </a:r>
          </a:p>
          <a:p>
            <a:pPr lvl="1"/>
            <a:r>
              <a:rPr lang="en-US" dirty="0"/>
              <a:t>In both cases: operate on position, then </a:t>
            </a:r>
            <a:r>
              <a:rPr lang="en-US" dirty="0" err="1"/>
              <a:t>inc.</a:t>
            </a:r>
            <a:r>
              <a:rPr lang="en-US" dirty="0"/>
              <a:t> index</a:t>
            </a:r>
          </a:p>
          <a:p>
            <a:pPr lvl="2"/>
            <a:r>
              <a:rPr lang="en-US" dirty="0"/>
              <a:t>“operate on position” = write (enqueue) / read (dequeue)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4B0D-8191-4F3F-880E-807AF70BD35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675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12300</TotalTime>
  <Words>1344</Words>
  <Application>Microsoft Office PowerPoint</Application>
  <PresentationFormat>On-screen Show (4:3)</PresentationFormat>
  <Paragraphs>361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Queues</vt:lpstr>
      <vt:lpstr>Queue ADT</vt:lpstr>
      <vt:lpstr>Queue implementations</vt:lpstr>
      <vt:lpstr>Array-based queue issues, part 1</vt:lpstr>
      <vt:lpstr>Array-based queue issues, part 1 (cont.)</vt:lpstr>
      <vt:lpstr>Array-based queue issues, part 2</vt:lpstr>
      <vt:lpstr>Array-based queue issues, part 2 (cont.)</vt:lpstr>
      <vt:lpstr>Array-based queue issues, part 2 (cont.)</vt:lpstr>
      <vt:lpstr>Array-based queue issues, part 3</vt:lpstr>
      <vt:lpstr>Array-based queue issues, part 3 (cont.)</vt:lpstr>
      <vt:lpstr>Array-based queue issues, part 3 (cont.)</vt:lpstr>
      <vt:lpstr>Array-based queue examples</vt:lpstr>
      <vt:lpstr>Array-based queue example solutions</vt:lpstr>
      <vt:lpstr>Array-based queue example solutions</vt:lpstr>
      <vt:lpstr>Array-based queue example solutions</vt:lpstr>
      <vt:lpstr>Linked queues</vt:lpstr>
      <vt:lpstr>Linked queue implementation</vt:lpstr>
      <vt:lpstr>Linked queue implementation (2)</vt:lpstr>
      <vt:lpstr>Linked queue implementation (3)</vt:lpstr>
      <vt:lpstr>Circular linked queue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2019-10-25T13:19:59Z</dcterms:modified>
</cp:coreProperties>
</file>