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99" r:id="rId4"/>
    <p:sldId id="502" r:id="rId5"/>
    <p:sldId id="503" r:id="rId6"/>
    <p:sldId id="504" r:id="rId7"/>
    <p:sldId id="509" r:id="rId8"/>
    <p:sldId id="510" r:id="rId9"/>
    <p:sldId id="512" r:id="rId10"/>
    <p:sldId id="501" r:id="rId11"/>
    <p:sldId id="422" r:id="rId12"/>
    <p:sldId id="421" r:id="rId13"/>
    <p:sldId id="423" r:id="rId14"/>
    <p:sldId id="424" r:id="rId15"/>
    <p:sldId id="505" r:id="rId16"/>
    <p:sldId id="506" r:id="rId17"/>
    <p:sldId id="507" r:id="rId18"/>
    <p:sldId id="508" r:id="rId19"/>
    <p:sldId id="426" r:id="rId20"/>
    <p:sldId id="427" r:id="rId21"/>
    <p:sldId id="428" r:id="rId22"/>
    <p:sldId id="511" r:id="rId23"/>
    <p:sldId id="385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24F13-7C62-475A-9E40-764D25CEEB04}" v="15" dt="2019-11-01T13:59:2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D224F13-7C62-475A-9E40-764D25CEEB04}"/>
    <pc:docChg chg="custSel addSld modSld">
      <pc:chgData name="Geiger, Michael J" userId="13cae92b-b37c-450b-a449-82fcae19569d" providerId="ADAL" clId="{4D224F13-7C62-475A-9E40-764D25CEEB04}" dt="2019-11-01T13:59:28.706" v="14" actId="12"/>
      <pc:docMkLst>
        <pc:docMk/>
      </pc:docMkLst>
      <pc:sldChg chg="modSp">
        <pc:chgData name="Geiger, Michael J" userId="13cae92b-b37c-450b-a449-82fcae19569d" providerId="ADAL" clId="{4D224F13-7C62-475A-9E40-764D25CEEB04}" dt="2019-11-01T13:57:00.437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4D224F13-7C62-475A-9E40-764D25CEEB04}" dt="2019-11-01T13:57:00.437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add">
        <pc:chgData name="Geiger, Michael J" userId="13cae92b-b37c-450b-a449-82fcae19569d" providerId="ADAL" clId="{4D224F13-7C62-475A-9E40-764D25CEEB04}" dt="2019-11-01T13:59:28.706" v="14" actId="12"/>
        <pc:sldMkLst>
          <pc:docMk/>
          <pc:sldMk cId="3074372026" sldId="512"/>
        </pc:sldMkLst>
        <pc:spChg chg="mod">
          <ac:chgData name="Geiger, Michael J" userId="13cae92b-b37c-450b-a449-82fcae19569d" providerId="ADAL" clId="{4D224F13-7C62-475A-9E40-764D25CEEB04}" dt="2019-11-01T13:57:55.151" v="10" actId="20577"/>
          <ac:spMkLst>
            <pc:docMk/>
            <pc:sldMk cId="3074372026" sldId="512"/>
            <ac:spMk id="2" creationId="{3D8EF1DD-F718-4867-BBD5-07A521CFB302}"/>
          </ac:spMkLst>
        </pc:spChg>
        <pc:spChg chg="mod">
          <ac:chgData name="Geiger, Michael J" userId="13cae92b-b37c-450b-a449-82fcae19569d" providerId="ADAL" clId="{4D224F13-7C62-475A-9E40-764D25CEEB04}" dt="2019-11-01T13:59:28.706" v="14" actId="12"/>
          <ac:spMkLst>
            <pc:docMk/>
            <pc:sldMk cId="3074372026" sldId="512"/>
            <ac:spMk id="3" creationId="{2DE56948-0F69-48E6-BE3E-180920FA727A}"/>
          </ac:spMkLst>
        </pc:spChg>
      </pc:sldChg>
    </pc:docChg>
  </pc:docChgLst>
  <pc:docChgLst>
    <pc:chgData name="Geiger, Michael J" userId="13cae92b-b37c-450b-a449-82fcae19569d" providerId="ADAL" clId="{71DE8CA9-C061-4D09-8676-E0DD4BA03D57}"/>
    <pc:docChg chg="undo custSel addSld delSld modSld">
      <pc:chgData name="Geiger, Michael J" userId="13cae92b-b37c-450b-a449-82fcae19569d" providerId="ADAL" clId="{71DE8CA9-C061-4D09-8676-E0DD4BA03D57}" dt="2019-11-01T12:52:59.004" v="1273" actId="20577"/>
      <pc:docMkLst>
        <pc:docMk/>
      </pc:docMkLst>
      <pc:sldChg chg="modSp">
        <pc:chgData name="Geiger, Michael J" userId="13cae92b-b37c-450b-a449-82fcae19569d" providerId="ADAL" clId="{71DE8CA9-C061-4D09-8676-E0DD4BA03D57}" dt="2019-11-01T09:56:09.641" v="39" actId="20577"/>
        <pc:sldMkLst>
          <pc:docMk/>
          <pc:sldMk cId="0" sldId="256"/>
        </pc:sldMkLst>
        <pc:spChg chg="mod">
          <ac:chgData name="Geiger, Michael J" userId="13cae92b-b37c-450b-a449-82fcae19569d" providerId="ADAL" clId="{71DE8CA9-C061-4D09-8676-E0DD4BA03D57}" dt="2019-11-01T09:56:09.641" v="3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1DE8CA9-C061-4D09-8676-E0DD4BA03D57}" dt="2019-11-01T09:56:38.661" v="95" actId="20577"/>
        <pc:sldMkLst>
          <pc:docMk/>
          <pc:sldMk cId="0" sldId="257"/>
        </pc:sldMkLst>
        <pc:spChg chg="mod">
          <ac:chgData name="Geiger, Michael J" userId="13cae92b-b37c-450b-a449-82fcae19569d" providerId="ADAL" clId="{71DE8CA9-C061-4D09-8676-E0DD4BA03D57}" dt="2019-11-01T09:56:38.661" v="9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1DE8CA9-C061-4D09-8676-E0DD4BA03D57}" dt="2019-11-01T10:17:37.197" v="1036" actId="20577"/>
        <pc:sldMkLst>
          <pc:docMk/>
          <pc:sldMk cId="0" sldId="385"/>
        </pc:sldMkLst>
        <pc:spChg chg="mod">
          <ac:chgData name="Geiger, Michael J" userId="13cae92b-b37c-450b-a449-82fcae19569d" providerId="ADAL" clId="{71DE8CA9-C061-4D09-8676-E0DD4BA03D57}" dt="2019-11-01T10:17:37.197" v="1036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71DE8CA9-C061-4D09-8676-E0DD4BA03D57}" dt="2019-11-01T09:57:12.242" v="118" actId="2696"/>
        <pc:sldMkLst>
          <pc:docMk/>
          <pc:sldMk cId="3939853629" sldId="392"/>
        </pc:sldMkLst>
      </pc:sldChg>
      <pc:sldChg chg="del">
        <pc:chgData name="Geiger, Michael J" userId="13cae92b-b37c-450b-a449-82fcae19569d" providerId="ADAL" clId="{71DE8CA9-C061-4D09-8676-E0DD4BA03D57}" dt="2019-11-01T09:57:12.655" v="119" actId="2696"/>
        <pc:sldMkLst>
          <pc:docMk/>
          <pc:sldMk cId="3121237792" sldId="393"/>
        </pc:sldMkLst>
      </pc:sldChg>
      <pc:sldChg chg="del">
        <pc:chgData name="Geiger, Michael J" userId="13cae92b-b37c-450b-a449-82fcae19569d" providerId="ADAL" clId="{71DE8CA9-C061-4D09-8676-E0DD4BA03D57}" dt="2019-11-01T09:57:12.908" v="120" actId="2696"/>
        <pc:sldMkLst>
          <pc:docMk/>
          <pc:sldMk cId="3290821343" sldId="394"/>
        </pc:sldMkLst>
      </pc:sldChg>
      <pc:sldChg chg="del">
        <pc:chgData name="Geiger, Michael J" userId="13cae92b-b37c-450b-a449-82fcae19569d" providerId="ADAL" clId="{71DE8CA9-C061-4D09-8676-E0DD4BA03D57}" dt="2019-11-01T09:57:13.210" v="121" actId="2696"/>
        <pc:sldMkLst>
          <pc:docMk/>
          <pc:sldMk cId="2325461793" sldId="395"/>
        </pc:sldMkLst>
      </pc:sldChg>
      <pc:sldChg chg="del">
        <pc:chgData name="Geiger, Michael J" userId="13cae92b-b37c-450b-a449-82fcae19569d" providerId="ADAL" clId="{71DE8CA9-C061-4D09-8676-E0DD4BA03D57}" dt="2019-11-01T09:57:20.732" v="130" actId="2696"/>
        <pc:sldMkLst>
          <pc:docMk/>
          <pc:sldMk cId="3214561583" sldId="397"/>
        </pc:sldMkLst>
      </pc:sldChg>
      <pc:sldChg chg="del">
        <pc:chgData name="Geiger, Michael J" userId="13cae92b-b37c-450b-a449-82fcae19569d" providerId="ADAL" clId="{71DE8CA9-C061-4D09-8676-E0DD4BA03D57}" dt="2019-11-01T09:57:22.628" v="132" actId="2696"/>
        <pc:sldMkLst>
          <pc:docMk/>
          <pc:sldMk cId="929965509" sldId="398"/>
        </pc:sldMkLst>
      </pc:sldChg>
      <pc:sldChg chg="modSp add del">
        <pc:chgData name="Geiger, Michael J" userId="13cae92b-b37c-450b-a449-82fcae19569d" providerId="ADAL" clId="{71DE8CA9-C061-4D09-8676-E0DD4BA03D57}" dt="2019-11-01T09:57:43.172" v="164" actId="20577"/>
        <pc:sldMkLst>
          <pc:docMk/>
          <pc:sldMk cId="4252040782" sldId="399"/>
        </pc:sldMkLst>
        <pc:spChg chg="mod">
          <ac:chgData name="Geiger, Michael J" userId="13cae92b-b37c-450b-a449-82fcae19569d" providerId="ADAL" clId="{71DE8CA9-C061-4D09-8676-E0DD4BA03D57}" dt="2019-11-01T09:57:43.172" v="164" actId="20577"/>
          <ac:spMkLst>
            <pc:docMk/>
            <pc:sldMk cId="4252040782" sldId="399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71DE8CA9-C061-4D09-8676-E0DD4BA03D57}" dt="2019-11-01T09:57:13.868" v="122" actId="2696"/>
        <pc:sldMkLst>
          <pc:docMk/>
          <pc:sldMk cId="3047635219" sldId="403"/>
        </pc:sldMkLst>
      </pc:sldChg>
      <pc:sldChg chg="del">
        <pc:chgData name="Geiger, Michael J" userId="13cae92b-b37c-450b-a449-82fcae19569d" providerId="ADAL" clId="{71DE8CA9-C061-4D09-8676-E0DD4BA03D57}" dt="2019-11-01T09:58:11.995" v="193" actId="2696"/>
        <pc:sldMkLst>
          <pc:docMk/>
          <pc:sldMk cId="1209104708" sldId="404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1977054759" sldId="421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2609749963" sldId="422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2143520028" sldId="423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4205262529" sldId="424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1850735633" sldId="426"/>
        </pc:sldMkLst>
      </pc:sldChg>
      <pc:sldChg chg="modSp add">
        <pc:chgData name="Geiger, Michael J" userId="13cae92b-b37c-450b-a449-82fcae19569d" providerId="ADAL" clId="{71DE8CA9-C061-4D09-8676-E0DD4BA03D57}" dt="2019-11-01T12:52:59.004" v="1273" actId="20577"/>
        <pc:sldMkLst>
          <pc:docMk/>
          <pc:sldMk cId="3312347070" sldId="427"/>
        </pc:sldMkLst>
        <pc:spChg chg="mod">
          <ac:chgData name="Geiger, Michael J" userId="13cae92b-b37c-450b-a449-82fcae19569d" providerId="ADAL" clId="{71DE8CA9-C061-4D09-8676-E0DD4BA03D57}" dt="2019-11-01T12:52:59.004" v="1273" actId="20577"/>
          <ac:spMkLst>
            <pc:docMk/>
            <pc:sldMk cId="3312347070" sldId="427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71DE8CA9-C061-4D09-8676-E0DD4BA03D57}" dt="2019-11-01T10:16:09.393" v="855" actId="20577"/>
        <pc:sldMkLst>
          <pc:docMk/>
          <pc:sldMk cId="3509742101" sldId="428"/>
        </pc:sldMkLst>
        <pc:spChg chg="mod">
          <ac:chgData name="Geiger, Michael J" userId="13cae92b-b37c-450b-a449-82fcae19569d" providerId="ADAL" clId="{71DE8CA9-C061-4D09-8676-E0DD4BA03D57}" dt="2019-11-01T10:16:09.393" v="855" actId="20577"/>
          <ac:spMkLst>
            <pc:docMk/>
            <pc:sldMk cId="3509742101" sldId="428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71DE8CA9-C061-4D09-8676-E0DD4BA03D57}" dt="2019-11-01T09:57:20.124" v="129" actId="2696"/>
        <pc:sldMkLst>
          <pc:docMk/>
          <pc:sldMk cId="1561196474" sldId="491"/>
        </pc:sldMkLst>
      </pc:sldChg>
      <pc:sldChg chg="del">
        <pc:chgData name="Geiger, Michael J" userId="13cae92b-b37c-450b-a449-82fcae19569d" providerId="ADAL" clId="{71DE8CA9-C061-4D09-8676-E0DD4BA03D57}" dt="2019-11-01T09:57:14.474" v="123" actId="2696"/>
        <pc:sldMkLst>
          <pc:docMk/>
          <pc:sldMk cId="602116242" sldId="495"/>
        </pc:sldMkLst>
      </pc:sldChg>
      <pc:sldChg chg="del">
        <pc:chgData name="Geiger, Michael J" userId="13cae92b-b37c-450b-a449-82fcae19569d" providerId="ADAL" clId="{71DE8CA9-C061-4D09-8676-E0DD4BA03D57}" dt="2019-11-01T09:57:15.062" v="124" actId="2696"/>
        <pc:sldMkLst>
          <pc:docMk/>
          <pc:sldMk cId="634746758" sldId="496"/>
        </pc:sldMkLst>
      </pc:sldChg>
      <pc:sldChg chg="del">
        <pc:chgData name="Geiger, Michael J" userId="13cae92b-b37c-450b-a449-82fcae19569d" providerId="ADAL" clId="{71DE8CA9-C061-4D09-8676-E0DD4BA03D57}" dt="2019-11-01T09:57:15.305" v="125" actId="2696"/>
        <pc:sldMkLst>
          <pc:docMk/>
          <pc:sldMk cId="24159513" sldId="497"/>
        </pc:sldMkLst>
      </pc:sldChg>
      <pc:sldChg chg="del">
        <pc:chgData name="Geiger, Michael J" userId="13cae92b-b37c-450b-a449-82fcae19569d" providerId="ADAL" clId="{71DE8CA9-C061-4D09-8676-E0DD4BA03D57}" dt="2019-11-01T09:57:15.581" v="126" actId="2696"/>
        <pc:sldMkLst>
          <pc:docMk/>
          <pc:sldMk cId="69008900" sldId="498"/>
        </pc:sldMkLst>
      </pc:sldChg>
      <pc:sldChg chg="del">
        <pc:chgData name="Geiger, Michael J" userId="13cae92b-b37c-450b-a449-82fcae19569d" providerId="ADAL" clId="{71DE8CA9-C061-4D09-8676-E0DD4BA03D57}" dt="2019-11-01T09:57:16.099" v="127" actId="2696"/>
        <pc:sldMkLst>
          <pc:docMk/>
          <pc:sldMk cId="1606234107" sldId="499"/>
        </pc:sldMkLst>
      </pc:sldChg>
      <pc:sldChg chg="del">
        <pc:chgData name="Geiger, Michael J" userId="13cae92b-b37c-450b-a449-82fcae19569d" providerId="ADAL" clId="{71DE8CA9-C061-4D09-8676-E0DD4BA03D57}" dt="2019-11-01T09:57:16.697" v="128" actId="2696"/>
        <pc:sldMkLst>
          <pc:docMk/>
          <pc:sldMk cId="3600559867" sldId="500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2346589549" sldId="501"/>
        </pc:sldMkLst>
      </pc:sldChg>
      <pc:sldChg chg="del">
        <pc:chgData name="Geiger, Michael J" userId="13cae92b-b37c-450b-a449-82fcae19569d" providerId="ADAL" clId="{71DE8CA9-C061-4D09-8676-E0DD4BA03D57}" dt="2019-11-01T09:57:21.416" v="131" actId="2696"/>
        <pc:sldMkLst>
          <pc:docMk/>
          <pc:sldMk cId="2999354730" sldId="501"/>
        </pc:sldMkLst>
      </pc:sldChg>
      <pc:sldChg chg="modSp">
        <pc:chgData name="Geiger, Michael J" userId="13cae92b-b37c-450b-a449-82fcae19569d" providerId="ADAL" clId="{71DE8CA9-C061-4D09-8676-E0DD4BA03D57}" dt="2019-11-01T09:57:49.676" v="173" actId="20577"/>
        <pc:sldMkLst>
          <pc:docMk/>
          <pc:sldMk cId="1737451384" sldId="502"/>
        </pc:sldMkLst>
        <pc:spChg chg="mod">
          <ac:chgData name="Geiger, Michael J" userId="13cae92b-b37c-450b-a449-82fcae19569d" providerId="ADAL" clId="{71DE8CA9-C061-4D09-8676-E0DD4BA03D57}" dt="2019-11-01T09:57:49.676" v="173" actId="20577"/>
          <ac:spMkLst>
            <pc:docMk/>
            <pc:sldMk cId="1737451384" sldId="502"/>
            <ac:spMk id="2" creationId="{6159D8A3-B1DD-4F72-84F4-E00E97A654B0}"/>
          </ac:spMkLst>
        </pc:spChg>
      </pc:sldChg>
      <pc:sldChg chg="modSp">
        <pc:chgData name="Geiger, Michael J" userId="13cae92b-b37c-450b-a449-82fcae19569d" providerId="ADAL" clId="{71DE8CA9-C061-4D09-8676-E0DD4BA03D57}" dt="2019-11-01T09:57:55.733" v="183" actId="20577"/>
        <pc:sldMkLst>
          <pc:docMk/>
          <pc:sldMk cId="984914871" sldId="503"/>
        </pc:sldMkLst>
        <pc:spChg chg="mod">
          <ac:chgData name="Geiger, Michael J" userId="13cae92b-b37c-450b-a449-82fcae19569d" providerId="ADAL" clId="{71DE8CA9-C061-4D09-8676-E0DD4BA03D57}" dt="2019-11-01T09:57:55.733" v="183" actId="20577"/>
          <ac:spMkLst>
            <pc:docMk/>
            <pc:sldMk cId="984914871" sldId="503"/>
            <ac:spMk id="2" creationId="{BC6E6B55-B47D-4DFC-871E-8701CBF82FB6}"/>
          </ac:spMkLst>
        </pc:spChg>
      </pc:sldChg>
      <pc:sldChg chg="modSp">
        <pc:chgData name="Geiger, Michael J" userId="13cae92b-b37c-450b-a449-82fcae19569d" providerId="ADAL" clId="{71DE8CA9-C061-4D09-8676-E0DD4BA03D57}" dt="2019-11-01T09:58:08.302" v="192" actId="27636"/>
        <pc:sldMkLst>
          <pc:docMk/>
          <pc:sldMk cId="2442434317" sldId="504"/>
        </pc:sldMkLst>
        <pc:spChg chg="mod">
          <ac:chgData name="Geiger, Michael J" userId="13cae92b-b37c-450b-a449-82fcae19569d" providerId="ADAL" clId="{71DE8CA9-C061-4D09-8676-E0DD4BA03D57}" dt="2019-11-01T09:58:08.302" v="192" actId="27636"/>
          <ac:spMkLst>
            <pc:docMk/>
            <pc:sldMk cId="2442434317" sldId="504"/>
            <ac:spMk id="2" creationId="{578BD94E-9FB5-4B6F-858F-B5B4E9ED00AA}"/>
          </ac:spMkLst>
        </pc:spChg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3040588480" sldId="505"/>
        </pc:sldMkLst>
      </pc:sldChg>
      <pc:sldChg chg="modSp add del">
        <pc:chgData name="Geiger, Michael J" userId="13cae92b-b37c-450b-a449-82fcae19569d" providerId="ADAL" clId="{71DE8CA9-C061-4D09-8676-E0DD4BA03D57}" dt="2019-11-01T09:57:45.615" v="165" actId="2696"/>
        <pc:sldMkLst>
          <pc:docMk/>
          <pc:sldMk cId="4046656606" sldId="505"/>
        </pc:sldMkLst>
        <pc:spChg chg="mod">
          <ac:chgData name="Geiger, Michael J" userId="13cae92b-b37c-450b-a449-82fcae19569d" providerId="ADAL" clId="{71DE8CA9-C061-4D09-8676-E0DD4BA03D57}" dt="2019-11-01T09:57:08.587" v="117" actId="20577"/>
          <ac:spMkLst>
            <pc:docMk/>
            <pc:sldMk cId="4046656606" sldId="505"/>
            <ac:spMk id="2" creationId="{30A4FF14-EC53-4442-9763-CDE7E5659528}"/>
          </ac:spMkLst>
        </pc:spChg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1749418514" sldId="506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697203626" sldId="507"/>
        </pc:sldMkLst>
      </pc:sldChg>
      <pc:sldChg chg="add">
        <pc:chgData name="Geiger, Michael J" userId="13cae92b-b37c-450b-a449-82fcae19569d" providerId="ADAL" clId="{71DE8CA9-C061-4D09-8676-E0DD4BA03D57}" dt="2019-11-01T10:05:10.026" v="227"/>
        <pc:sldMkLst>
          <pc:docMk/>
          <pc:sldMk cId="158329063" sldId="508"/>
        </pc:sldMkLst>
      </pc:sldChg>
      <pc:sldChg chg="modSp add">
        <pc:chgData name="Geiger, Michael J" userId="13cae92b-b37c-450b-a449-82fcae19569d" providerId="ADAL" clId="{71DE8CA9-C061-4D09-8676-E0DD4BA03D57}" dt="2019-11-01T10:09:09.644" v="745" actId="20577"/>
        <pc:sldMkLst>
          <pc:docMk/>
          <pc:sldMk cId="2423020636" sldId="509"/>
        </pc:sldMkLst>
        <pc:spChg chg="mod">
          <ac:chgData name="Geiger, Michael J" userId="13cae92b-b37c-450b-a449-82fcae19569d" providerId="ADAL" clId="{71DE8CA9-C061-4D09-8676-E0DD4BA03D57}" dt="2019-11-01T10:05:20.670" v="266" actId="20577"/>
          <ac:spMkLst>
            <pc:docMk/>
            <pc:sldMk cId="2423020636" sldId="509"/>
            <ac:spMk id="2" creationId="{E5B44D0B-49C1-478F-AF81-A9521E72AEB0}"/>
          </ac:spMkLst>
        </pc:spChg>
        <pc:spChg chg="mod">
          <ac:chgData name="Geiger, Michael J" userId="13cae92b-b37c-450b-a449-82fcae19569d" providerId="ADAL" clId="{71DE8CA9-C061-4D09-8676-E0DD4BA03D57}" dt="2019-11-01T10:09:09.644" v="745" actId="20577"/>
          <ac:spMkLst>
            <pc:docMk/>
            <pc:sldMk cId="2423020636" sldId="509"/>
            <ac:spMk id="3" creationId="{4B87EE6A-C6E1-48F0-9916-970542247CCC}"/>
          </ac:spMkLst>
        </pc:spChg>
      </pc:sldChg>
      <pc:sldChg chg="addSp delSp modSp add">
        <pc:chgData name="Geiger, Michael J" userId="13cae92b-b37c-450b-a449-82fcae19569d" providerId="ADAL" clId="{71DE8CA9-C061-4D09-8676-E0DD4BA03D57}" dt="2019-11-01T10:13:08.370" v="853" actId="20577"/>
        <pc:sldMkLst>
          <pc:docMk/>
          <pc:sldMk cId="2916212583" sldId="510"/>
        </pc:sldMkLst>
        <pc:spChg chg="mod">
          <ac:chgData name="Geiger, Michael J" userId="13cae92b-b37c-450b-a449-82fcae19569d" providerId="ADAL" clId="{71DE8CA9-C061-4D09-8676-E0DD4BA03D57}" dt="2019-11-01T10:11:40.667" v="834" actId="20577"/>
          <ac:spMkLst>
            <pc:docMk/>
            <pc:sldMk cId="2916212583" sldId="510"/>
            <ac:spMk id="2" creationId="{3D8EF1DD-F718-4867-BBD5-07A521CFB302}"/>
          </ac:spMkLst>
        </pc:spChg>
        <pc:spChg chg="mod">
          <ac:chgData name="Geiger, Michael J" userId="13cae92b-b37c-450b-a449-82fcae19569d" providerId="ADAL" clId="{71DE8CA9-C061-4D09-8676-E0DD4BA03D57}" dt="2019-11-01T10:13:08.370" v="853" actId="20577"/>
          <ac:spMkLst>
            <pc:docMk/>
            <pc:sldMk cId="2916212583" sldId="510"/>
            <ac:spMk id="3" creationId="{2DE56948-0F69-48E6-BE3E-180920FA727A}"/>
          </ac:spMkLst>
        </pc:spChg>
        <pc:spChg chg="add del mod">
          <ac:chgData name="Geiger, Michael J" userId="13cae92b-b37c-450b-a449-82fcae19569d" providerId="ADAL" clId="{71DE8CA9-C061-4D09-8676-E0DD4BA03D57}" dt="2019-11-01T10:12:38.712" v="846"/>
          <ac:spMkLst>
            <pc:docMk/>
            <pc:sldMk cId="2916212583" sldId="510"/>
            <ac:spMk id="7" creationId="{839F3502-8C77-494E-B3BD-6D969C812DAE}"/>
          </ac:spMkLst>
        </pc:spChg>
      </pc:sldChg>
      <pc:sldChg chg="modSp add">
        <pc:chgData name="Geiger, Michael J" userId="13cae92b-b37c-450b-a449-82fcae19569d" providerId="ADAL" clId="{71DE8CA9-C061-4D09-8676-E0DD4BA03D57}" dt="2019-11-01T10:18:26.199" v="1266" actId="20577"/>
        <pc:sldMkLst>
          <pc:docMk/>
          <pc:sldMk cId="2761225099" sldId="511"/>
        </pc:sldMkLst>
        <pc:spChg chg="mod">
          <ac:chgData name="Geiger, Michael J" userId="13cae92b-b37c-450b-a449-82fcae19569d" providerId="ADAL" clId="{71DE8CA9-C061-4D09-8676-E0DD4BA03D57}" dt="2019-11-01T10:16:25.339" v="875" actId="20577"/>
          <ac:spMkLst>
            <pc:docMk/>
            <pc:sldMk cId="2761225099" sldId="511"/>
            <ac:spMk id="2" creationId="{36E41D5E-AEF5-4223-9383-E3CE0BB44988}"/>
          </ac:spMkLst>
        </pc:spChg>
        <pc:spChg chg="mod">
          <ac:chgData name="Geiger, Michael J" userId="13cae92b-b37c-450b-a449-82fcae19569d" providerId="ADAL" clId="{71DE8CA9-C061-4D09-8676-E0DD4BA03D57}" dt="2019-11-01T10:18:26.199" v="1266" actId="20577"/>
          <ac:spMkLst>
            <pc:docMk/>
            <pc:sldMk cId="2761225099" sldId="511"/>
            <ac:spMk id="3" creationId="{BACD61FE-B386-4314-97C4-7EBAC51349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C1772-08DE-4701-9130-D4D47B4F8072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E3D55-A35F-4616-A1A1-2C341918A03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9D18-8268-4539-A00E-E4142047C810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8AB29-7390-490C-BBB8-EA955FFD2362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2FAC0-8F6E-4B72-BFEE-7A271E3A8F3A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5502D-BC9B-4F4C-9B7F-916F4C81464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525C6-5E65-4CD2-A625-DE2A14B3EB2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650E-DCF0-4801-BEDC-6E62A55B798C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D80AB-6B30-4FF9-AFD8-33325F90CBB0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1CBA5-6127-448E-B210-AC2E5D67CB7C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D208B-6A97-4F37-8C0C-AA0578144471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5B698-1D3D-422F-BA80-D8981D4F0756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758A8-2991-426F-9C21-A72B072507BA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7A3B045-7D59-4C88-844D-C4CD467304D4}" type="datetime1">
              <a:rPr lang="en-US" smtClean="0"/>
              <a:t>11/1/2019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Queues and standard containers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E125-EA35-4030-B9E4-903EC1A7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C3EB-C90B-45F0-A353-ACBA77C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Stack, queue examples of List ADT</a:t>
            </a:r>
          </a:p>
          <a:p>
            <a:pPr lvl="1"/>
            <a:r>
              <a:rPr lang="en-US" dirty="0"/>
              <a:t>Ordered collection of elements</a:t>
            </a:r>
          </a:p>
          <a:p>
            <a:r>
              <a:rPr lang="en-US" dirty="0"/>
              <a:t>Easier to manage because order based on time added to “list”</a:t>
            </a:r>
          </a:p>
          <a:p>
            <a:pPr lvl="1"/>
            <a:r>
              <a:rPr lang="en-US" dirty="0"/>
              <a:t>Stack = last in, first out</a:t>
            </a:r>
          </a:p>
          <a:p>
            <a:pPr lvl="1"/>
            <a:r>
              <a:rPr lang="en-US" dirty="0"/>
              <a:t>Queue = first in, first out</a:t>
            </a:r>
          </a:p>
          <a:p>
            <a:r>
              <a:rPr lang="en-US" dirty="0"/>
              <a:t>General lists must support other order</a:t>
            </a:r>
          </a:p>
          <a:p>
            <a:pPr lvl="1"/>
            <a:r>
              <a:rPr lang="en-US" dirty="0"/>
              <a:t>For example, sorted based on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DC0A-B135-4330-AB40-ACB2B6D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0B09-6BC4-4706-B1B1-218AB3B5544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477-5726-4F7C-9064-0B070B39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7F7D-2A2F-4A08-AAF0-7219D707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Fixed capacity</a:t>
            </a:r>
          </a:p>
          <a:p>
            <a:r>
              <a:rPr lang="en-US" dirty="0"/>
              <a:t>Insert/delete requires shifting elements</a:t>
            </a:r>
          </a:p>
          <a:p>
            <a:pPr lvl="1"/>
            <a:r>
              <a:rPr lang="en-US" dirty="0"/>
              <a:t>Assumes list ordered by data, not arrival</a:t>
            </a:r>
          </a:p>
          <a:p>
            <a:pPr lvl="1"/>
            <a:r>
              <a:rPr lang="en-US" dirty="0"/>
              <a:t>All list elements at consecutive addresses</a:t>
            </a:r>
          </a:p>
          <a:p>
            <a:r>
              <a:rPr lang="en-US" dirty="0"/>
              <a:t>Linked data structures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more dynamic growth</a:t>
            </a:r>
          </a:p>
          <a:p>
            <a:pPr lvl="1"/>
            <a:r>
              <a:rPr lang="en-US" dirty="0"/>
              <a:t>Each node = data + pointer(s) to other node(s)</a:t>
            </a:r>
          </a:p>
          <a:p>
            <a:pPr lvl="1"/>
            <a:r>
              <a:rPr lang="en-US" dirty="0"/>
              <a:t>Add new element: allocate new node, place appropriately (pointer(s) to new node; new node points to other node(s))</a:t>
            </a:r>
          </a:p>
          <a:p>
            <a:pPr lvl="2"/>
            <a:r>
              <a:rPr lang="en-US" dirty="0"/>
              <a:t>“pointer(s) to new node” = other node(s) or object-specific</a:t>
            </a:r>
          </a:p>
          <a:p>
            <a:pPr lvl="2"/>
            <a:r>
              <a:rPr lang="en-US" dirty="0"/>
              <a:t>Example: dequeue() from 1-node queue </a:t>
            </a:r>
            <a:r>
              <a:rPr lang="en-US" dirty="0">
                <a:sym typeface="Wingdings" panose="05000000000000000000" pitchFamily="2" charset="2"/>
              </a:rPr>
              <a:t> front = back = NULL</a:t>
            </a:r>
            <a:endParaRPr lang="en-US" dirty="0"/>
          </a:p>
          <a:p>
            <a:pPr lvl="1"/>
            <a:r>
              <a:rPr lang="en-US" dirty="0"/>
              <a:t>Delete element: modify pointers to node to be deleted, then free memory for node</a:t>
            </a:r>
          </a:p>
          <a:p>
            <a:pPr lvl="1"/>
            <a:r>
              <a:rPr lang="en-US" dirty="0"/>
              <a:t>Traversal: follow pointers to end of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9946-AF80-4340-9072-CB493DDF016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Pointer-based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element (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Need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>
                <a:ea typeface="+mn-ea"/>
                <a:cs typeface="+mn-cs"/>
              </a:rPr>
              <a:t>Image source: http://en.wikipedia.org/wiki/Linked_list</a:t>
            </a:r>
            <a:endParaRPr lang="en-US" sz="1400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DAF2A7-3170-44B3-AB47-C8543CABA8D0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5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minimum implementation needs node definition, pointer “first” to initial node</a:t>
            </a:r>
          </a:p>
          <a:p>
            <a:r>
              <a:rPr lang="en-US" dirty="0"/>
              <a:t>How would we implement List ADT operations?</a:t>
            </a:r>
          </a:p>
          <a:p>
            <a:pPr lvl="1"/>
            <a:r>
              <a:rPr lang="en-US" dirty="0"/>
              <a:t>Insert/delete on next slides</a:t>
            </a:r>
          </a:p>
          <a:p>
            <a:pPr lvl="1"/>
            <a:r>
              <a:rPr lang="en-US" dirty="0"/>
              <a:t>Construction: create an empty list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first = 0</a:t>
            </a:r>
            <a:r>
              <a:rPr lang="en-US" dirty="0"/>
              <a:t> (or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Empty: check if list is empty</a:t>
            </a:r>
          </a:p>
          <a:p>
            <a:pPr lvl="2"/>
            <a:r>
              <a:rPr lang="en-US" dirty="0"/>
              <a:t>Return 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/>
                <a:cs typeface="Courier New"/>
              </a:rPr>
              <a:t>first == 0</a:t>
            </a:r>
            <a:r>
              <a:rPr lang="en-US" dirty="0"/>
              <a:t> (or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Traverse: go through list, processing each node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first;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!= NULL)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// Process node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-&gt;next;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CABF-20AB-470F-A357-598BD3ED2D6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Allocate new node (in picture, using </a:t>
            </a:r>
            <a:r>
              <a:rPr lang="en-US" dirty="0" err="1">
                <a:latin typeface="Courier New"/>
                <a:cs typeface="Courier New"/>
              </a:rPr>
              <a:t>newptr</a:t>
            </a:r>
            <a:r>
              <a:rPr lang="en-US" dirty="0"/>
              <a:t>)</a:t>
            </a:r>
          </a:p>
          <a:p>
            <a:r>
              <a:rPr lang="en-US" dirty="0"/>
              <a:t>Find appropriate spot for new node</a:t>
            </a:r>
          </a:p>
          <a:p>
            <a:pPr lvl="1"/>
            <a:r>
              <a:rPr lang="en-US" dirty="0"/>
              <a:t>If list in order, keep going until you find node after new one (first value that’s larger)</a:t>
            </a:r>
          </a:p>
          <a:p>
            <a:pPr lvl="1"/>
            <a:r>
              <a:rPr lang="en-US" dirty="0"/>
              <a:t>Otherwise, easiest just to add new node to beginning</a:t>
            </a:r>
          </a:p>
          <a:p>
            <a:r>
              <a:rPr lang="en-US" dirty="0"/>
              <a:t>Node before new node (</a:t>
            </a:r>
            <a:r>
              <a:rPr lang="en-US" dirty="0" err="1">
                <a:latin typeface="Courier New"/>
                <a:cs typeface="Courier New"/>
              </a:rPr>
              <a:t>predptr</a:t>
            </a:r>
            <a:r>
              <a:rPr lang="en-US" dirty="0"/>
              <a:t>) points to new node</a:t>
            </a:r>
          </a:p>
          <a:p>
            <a:r>
              <a:rPr lang="en-US" dirty="0"/>
              <a:t>New node points to node after it</a:t>
            </a:r>
          </a:p>
          <a:p>
            <a:r>
              <a:rPr lang="en-US" dirty="0"/>
              <a:t>Adding new node at beginning (in ordered list) special case</a:t>
            </a:r>
          </a:p>
          <a:p>
            <a:pPr lvl="1"/>
            <a:r>
              <a:rPr lang="en-US" dirty="0"/>
              <a:t>Modify </a:t>
            </a:r>
            <a:r>
              <a:rPr lang="en-US" dirty="0">
                <a:latin typeface="Courier New"/>
                <a:cs typeface="Courier New"/>
              </a:rPr>
              <a:t>first</a:t>
            </a:r>
            <a:r>
              <a:rPr lang="en-US" dirty="0"/>
              <a:t>, not </a:t>
            </a:r>
            <a:r>
              <a:rPr lang="en-US" dirty="0" err="1">
                <a:latin typeface="Courier New"/>
                <a:cs typeface="Courier New"/>
              </a:rPr>
              <a:t>predptr</a:t>
            </a:r>
            <a:r>
              <a:rPr lang="en-US" dirty="0">
                <a:latin typeface="Courier New"/>
                <a:cs typeface="Courier New"/>
              </a:rPr>
              <a:t>-&gt;next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49-7D6D-4A30-B2D0-A2658043030B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2212"/>
            <a:ext cx="4991100" cy="1143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09899" y="2255837"/>
            <a:ext cx="2041524" cy="563563"/>
            <a:chOff x="3279" y="1484"/>
            <a:chExt cx="1286" cy="355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298" y="1484"/>
              <a:ext cx="267" cy="35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4293" y="1667"/>
              <a:ext cx="2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82" y="1489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latin typeface="Times" charset="0"/>
                </a:rPr>
                <a:t>20</a:t>
              </a:r>
              <a:endParaRPr lang="en-US" sz="2000">
                <a:latin typeface="Times New Roman MT Extra Bold" charset="0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3279" y="1578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latin typeface="Courier" charset="0"/>
                </a:rPr>
                <a:t>newptr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919" y="1657"/>
              <a:ext cx="31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884" y="1593"/>
              <a:ext cx="89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933700" y="1027112"/>
            <a:ext cx="1398588" cy="469900"/>
            <a:chOff x="1458" y="1094"/>
            <a:chExt cx="881" cy="296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58" y="1094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2117" y="1119"/>
              <a:ext cx="128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2220" y="1261"/>
              <a:ext cx="119" cy="129"/>
            </a:xfrm>
            <a:custGeom>
              <a:avLst/>
              <a:gdLst>
                <a:gd name="T0" fmla="*/ 9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9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cubicBezTo>
                    <a:pt x="5" y="0"/>
                    <a:pt x="2" y="3"/>
                    <a:pt x="0" y="6"/>
                  </a:cubicBezTo>
                  <a:lnTo>
                    <a:pt x="12" y="13"/>
                  </a:lnTo>
                  <a:lnTo>
                    <a:pt x="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2181" y="1163"/>
              <a:ext cx="128" cy="1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47"/>
          <p:cNvSpPr>
            <a:spLocks/>
          </p:cNvSpPr>
          <p:nvPr/>
        </p:nvSpPr>
        <p:spPr bwMode="auto">
          <a:xfrm>
            <a:off x="4759325" y="1822450"/>
            <a:ext cx="723900" cy="906462"/>
          </a:xfrm>
          <a:custGeom>
            <a:avLst/>
            <a:gdLst>
              <a:gd name="T0" fmla="*/ 35 w 456"/>
              <a:gd name="T1" fmla="*/ 517 h 571"/>
              <a:gd name="T2" fmla="*/ 301 w 456"/>
              <a:gd name="T3" fmla="*/ 561 h 571"/>
              <a:gd name="T4" fmla="*/ 434 w 456"/>
              <a:gd name="T5" fmla="*/ 458 h 571"/>
              <a:gd name="T6" fmla="*/ 434 w 456"/>
              <a:gd name="T7" fmla="*/ 310 h 571"/>
              <a:gd name="T8" fmla="*/ 345 w 456"/>
              <a:gd name="T9" fmla="*/ 221 h 571"/>
              <a:gd name="T10" fmla="*/ 153 w 456"/>
              <a:gd name="T11" fmla="*/ 162 h 571"/>
              <a:gd name="T12" fmla="*/ 20 w 456"/>
              <a:gd name="T13" fmla="*/ 133 h 571"/>
              <a:gd name="T14" fmla="*/ 35 w 456"/>
              <a:gd name="T15" fmla="*/ 44 h 571"/>
              <a:gd name="T16" fmla="*/ 139 w 456"/>
              <a:gd name="T1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571">
                <a:moveTo>
                  <a:pt x="35" y="517"/>
                </a:moveTo>
                <a:cubicBezTo>
                  <a:pt x="135" y="544"/>
                  <a:pt x="235" y="571"/>
                  <a:pt x="301" y="561"/>
                </a:cubicBezTo>
                <a:cubicBezTo>
                  <a:pt x="367" y="551"/>
                  <a:pt x="412" y="500"/>
                  <a:pt x="434" y="458"/>
                </a:cubicBezTo>
                <a:cubicBezTo>
                  <a:pt x="456" y="416"/>
                  <a:pt x="449" y="349"/>
                  <a:pt x="434" y="310"/>
                </a:cubicBezTo>
                <a:cubicBezTo>
                  <a:pt x="419" y="271"/>
                  <a:pt x="392" y="246"/>
                  <a:pt x="345" y="221"/>
                </a:cubicBezTo>
                <a:cubicBezTo>
                  <a:pt x="298" y="196"/>
                  <a:pt x="207" y="177"/>
                  <a:pt x="153" y="162"/>
                </a:cubicBezTo>
                <a:cubicBezTo>
                  <a:pt x="99" y="147"/>
                  <a:pt x="40" y="153"/>
                  <a:pt x="20" y="133"/>
                </a:cubicBezTo>
                <a:cubicBezTo>
                  <a:pt x="0" y="113"/>
                  <a:pt x="15" y="66"/>
                  <a:pt x="35" y="44"/>
                </a:cubicBezTo>
                <a:cubicBezTo>
                  <a:pt x="55" y="22"/>
                  <a:pt x="97" y="11"/>
                  <a:pt x="13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4440238" y="1985962"/>
            <a:ext cx="280987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list traversal to find successor </a:t>
            </a:r>
            <a:br>
              <a:rPr lang="en-US" dirty="0"/>
            </a:br>
            <a:r>
              <a:rPr lang="en-US" dirty="0"/>
              <a:t>(node after new node)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What’s issue?</a:t>
            </a:r>
          </a:p>
          <a:p>
            <a:pPr lvl="1"/>
            <a:r>
              <a:rPr lang="en-US" dirty="0"/>
              <a:t>Can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but can’t have predecessor point to </a:t>
            </a:r>
            <a:r>
              <a:rPr lang="en-US" dirty="0" err="1"/>
              <a:t>newNode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D2A-167A-4AAD-BE83-84F98B0622C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two pointers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new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CEC-004E-4994-9021-3564BCD3688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solutions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Option 2: always look one node ahead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!= NULL &amp;&amp;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next-&gt;data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new -&gt; successor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predecessor -&gt; 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5A3-2051-42CE-8C62-B88B060A4D4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9924-B782-4A81-9E97-BFC73A5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issues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3FFA-EE13-4F9A-A619-587B0738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new node is first node?</a:t>
            </a:r>
          </a:p>
          <a:p>
            <a:pPr lvl="1"/>
            <a:r>
              <a:rPr lang="en-US" dirty="0"/>
              <a:t>No predecessor</a:t>
            </a:r>
          </a:p>
          <a:p>
            <a:pPr lvl="1"/>
            <a:r>
              <a:rPr lang="en-US" dirty="0"/>
              <a:t>“first” pointer should refer to new node</a:t>
            </a:r>
          </a:p>
          <a:p>
            <a:pPr lvl="1"/>
            <a:endParaRPr lang="en-US" dirty="0"/>
          </a:p>
          <a:p>
            <a:r>
              <a:rPr lang="en-US" dirty="0"/>
              <a:t>Solution (assuming 2 pointers)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new node is first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	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predecessor -&gt; new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8CC6-7E3D-4E6C-BF29-22C135D1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7EF-89C1-4514-9741-270908A6AAF4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761F-F739-46DB-8681-82F1AC16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9C15-6CFE-45BD-B053-6BFB6FE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/>
          </a:bodyPr>
          <a:lstStyle/>
          <a:p>
            <a:r>
              <a:rPr lang="en-US" dirty="0"/>
              <a:t>Modify predecessor to point past node being deleted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Can then delete node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Arial"/>
                <a:cs typeface="Arial"/>
              </a:rPr>
              <a:t> points to</a:t>
            </a:r>
          </a:p>
          <a:p>
            <a:r>
              <a:rPr lang="en-US" dirty="0">
                <a:latin typeface="Arial"/>
                <a:cs typeface="Arial"/>
              </a:rPr>
              <a:t>Again, deleting first node special case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direct predecessor—change </a:t>
            </a:r>
            <a:r>
              <a:rPr lang="en-US" dirty="0">
                <a:latin typeface="Courier New"/>
                <a:cs typeface="Courier New"/>
              </a:rPr>
              <a:t>first</a:t>
            </a:r>
            <a:r>
              <a:rPr lang="en-US" dirty="0">
                <a:latin typeface="Arial"/>
                <a:cs typeface="Arial"/>
              </a:rPr>
              <a:t>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AAD-417F-472B-92AC-69F179D4281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9 w 12"/>
              <a:gd name="T1" fmla="*/ 0 h 13"/>
              <a:gd name="T2" fmla="*/ 0 w 12"/>
              <a:gd name="T3" fmla="*/ 6 h 13"/>
              <a:gd name="T4" fmla="*/ 12 w 12"/>
              <a:gd name="T5" fmla="*/ 13 h 13"/>
              <a:gd name="T6" fmla="*/ 9 w 12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128 h 395"/>
              <a:gd name="T2" fmla="*/ 192 w 922"/>
              <a:gd name="T3" fmla="*/ 307 h 395"/>
              <a:gd name="T4" fmla="*/ 423 w 922"/>
              <a:gd name="T5" fmla="*/ 384 h 395"/>
              <a:gd name="T6" fmla="*/ 615 w 922"/>
              <a:gd name="T7" fmla="*/ 371 h 395"/>
              <a:gd name="T8" fmla="*/ 730 w 922"/>
              <a:gd name="T9" fmla="*/ 346 h 395"/>
              <a:gd name="T10" fmla="*/ 807 w 922"/>
              <a:gd name="T11" fmla="*/ 230 h 395"/>
              <a:gd name="T12" fmla="*/ 845 w 922"/>
              <a:gd name="T13" fmla="*/ 102 h 395"/>
              <a:gd name="T14" fmla="*/ 922 w 922"/>
              <a:gd name="T15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20 activities due today</a:t>
            </a:r>
          </a:p>
          <a:p>
            <a:r>
              <a:rPr lang="en-US" dirty="0"/>
              <a:t>Program 3 to be posted</a:t>
            </a:r>
          </a:p>
          <a:p>
            <a:r>
              <a:rPr lang="en-US" dirty="0"/>
              <a:t>Exam 2: Thursday, 11/7, 2-4 PM, Ball 328</a:t>
            </a:r>
          </a:p>
          <a:p>
            <a:endParaRPr lang="en-US" dirty="0"/>
          </a:p>
          <a:p>
            <a:r>
              <a:rPr lang="en-US" dirty="0"/>
              <a:t>Today’s lecture:</a:t>
            </a:r>
          </a:p>
          <a:p>
            <a:pPr lvl="1"/>
            <a:r>
              <a:rPr lang="en-US" dirty="0"/>
              <a:t>Queues and standard containers</a:t>
            </a:r>
          </a:p>
          <a:p>
            <a:pPr lvl="1"/>
            <a:r>
              <a:rPr lang="en-US" dirty="0"/>
              <a:t>Linked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774EF3F-4B7D-4206-9D62-BB5BBCCFF2BF}" type="datetime1">
              <a:rPr lang="en-US" smtClean="0">
                <a:latin typeface="+mj-lt"/>
              </a:rPr>
              <a:t>11/1/2019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Very similar to linked stack</a:t>
            </a:r>
            <a:r>
              <a:rPr lang="en-US"/>
              <a:t>, queue</a:t>
            </a:r>
            <a:endParaRPr lang="en-US" dirty="0"/>
          </a:p>
          <a:p>
            <a:pPr lvl="1"/>
            <a:r>
              <a:rPr lang="en-US" dirty="0"/>
              <a:t>Single pointer to first node</a:t>
            </a:r>
          </a:p>
          <a:p>
            <a:pPr lvl="1"/>
            <a:r>
              <a:rPr lang="en-US" dirty="0"/>
              <a:t>Can define Node class within linked list class</a:t>
            </a:r>
          </a:p>
          <a:p>
            <a:pPr lvl="2"/>
            <a:r>
              <a:rPr lang="en-US" dirty="0"/>
              <a:t>Node members public: accessible within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Node definition is private to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/>
              <a:t> class; can’t be accessed outside</a:t>
            </a:r>
          </a:p>
          <a:p>
            <a:r>
              <a:rPr lang="en-US" dirty="0"/>
              <a:t>Some variations we’ll discuss after implementation</a:t>
            </a:r>
          </a:p>
          <a:p>
            <a:endParaRPr lang="en-US" dirty="0"/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// List of public members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 err="1">
                <a:latin typeface="Courier New"/>
                <a:cs typeface="Courier New"/>
              </a:rPr>
              <a:t>private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class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public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 val;		//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 in </a:t>
            </a:r>
            <a:r>
              <a:rPr lang="es-ES_tradnl" dirty="0" err="1">
                <a:latin typeface="Courier New"/>
                <a:cs typeface="Courier New"/>
              </a:rPr>
              <a:t>each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—</a:t>
            </a:r>
            <a:r>
              <a:rPr lang="es-ES_tradnl" dirty="0" err="1">
                <a:latin typeface="Courier New"/>
                <a:cs typeface="Courier New"/>
              </a:rPr>
              <a:t>could</a:t>
            </a:r>
            <a:r>
              <a:rPr lang="es-ES_tradnl" dirty="0">
                <a:latin typeface="Courier New"/>
                <a:cs typeface="Courier New"/>
              </a:rPr>
              <a:t> be general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};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0540-FAC1-48A9-AE6E-DB78609F605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these member functions for </a:t>
            </a:r>
            <a:r>
              <a:rPr lang="en-US" dirty="0" err="1"/>
              <a:t>LList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Assume list ordered from smallest to largest value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();			// Default constructor</a:t>
            </a:r>
          </a:p>
          <a:p>
            <a:pPr marL="0" indent="0">
              <a:buNone/>
            </a:pPr>
            <a:r>
              <a:rPr lang="es-ES_tradnl" sz="1800" dirty="0">
                <a:latin typeface="Courier New"/>
                <a:cs typeface="Courier New"/>
              </a:rPr>
              <a:t>~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();			// Destructor</a:t>
            </a: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bool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r>
              <a:rPr lang="es-ES_tradnl" sz="1800" dirty="0">
                <a:latin typeface="Courier New"/>
                <a:cs typeface="Courier New"/>
              </a:rPr>
              <a:t>();			// True </a:t>
            </a:r>
            <a:r>
              <a:rPr lang="es-ES_tradnl" sz="1800" dirty="0" err="1">
                <a:latin typeface="Courier New"/>
                <a:cs typeface="Courier New"/>
              </a:rPr>
              <a:t>if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display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ostream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out</a:t>
            </a:r>
            <a:r>
              <a:rPr lang="es-ES_tradnl" sz="1800" dirty="0">
                <a:latin typeface="Courier New"/>
                <a:cs typeface="Courier New"/>
              </a:rPr>
              <a:t>); // </a:t>
            </a:r>
            <a:r>
              <a:rPr lang="es-ES_tradnl" sz="1800" dirty="0" err="1">
                <a:latin typeface="Courier New"/>
                <a:cs typeface="Courier New"/>
              </a:rPr>
              <a:t>Print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contents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insert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	// </a:t>
            </a:r>
            <a:r>
              <a:rPr lang="es-ES_tradnl" sz="1800" dirty="0" err="1">
                <a:latin typeface="Courier New"/>
                <a:cs typeface="Courier New"/>
              </a:rPr>
              <a:t>Add</a:t>
            </a:r>
            <a:r>
              <a:rPr lang="es-ES_tradnl" sz="1800" dirty="0">
                <a:latin typeface="Courier New"/>
                <a:cs typeface="Courier New"/>
              </a:rPr>
              <a:t> new </a:t>
            </a:r>
            <a:r>
              <a:rPr lang="es-ES_tradnl" sz="1800" dirty="0" err="1">
                <a:latin typeface="Courier New"/>
                <a:cs typeface="Courier New"/>
              </a:rPr>
              <a:t>value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to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	//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node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with</a:t>
            </a:r>
            <a:r>
              <a:rPr lang="es-ES_tradnl" sz="1800" dirty="0"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s-ES_tradnl" sz="1800" dirty="0"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Solutions to be posted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E1BD-0035-4CEA-9C02-894FFE0FF793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1D5E-AEF5-4223-9383-E3CE0BB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61FE-B386-4314-97C4-7EBAC513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holds two pointers</a:t>
            </a:r>
          </a:p>
          <a:p>
            <a:pPr lvl="1"/>
            <a:r>
              <a:rPr lang="en-US" dirty="0"/>
              <a:t>Address of previous and next node</a:t>
            </a:r>
          </a:p>
          <a:p>
            <a:r>
              <a:rPr lang="en-US" dirty="0"/>
              <a:t>Allows traversal in both directions</a:t>
            </a:r>
          </a:p>
          <a:p>
            <a:r>
              <a:rPr lang="en-US" dirty="0"/>
              <a:t>Complications</a:t>
            </a:r>
          </a:p>
          <a:p>
            <a:pPr lvl="1"/>
            <a:r>
              <a:rPr lang="en-US" dirty="0"/>
              <a:t>NULL pointers at both ends</a:t>
            </a:r>
          </a:p>
          <a:p>
            <a:pPr lvl="1"/>
            <a:r>
              <a:rPr lang="en-US" dirty="0"/>
              <a:t>Must manage both pointers every time you insert/delete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1A9F-314E-474E-B3DB-3D40D4DC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02D-BC9B-4F4C-9B7F-916F4C81464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E981-9F7F-4F5F-8580-03069B7A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EFA2-74F8-4158-8CE9-CA093279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topics</a:t>
            </a:r>
          </a:p>
          <a:p>
            <a:pPr lvl="1"/>
            <a:r>
              <a:rPr lang="en-US" dirty="0"/>
              <a:t>More on list standard container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Exam 2 Preview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Chapter 20 activities due today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PM, Ball 328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9924E-9867-4315-AA67-7D9AF8A2A69C}" type="datetime1">
              <a:rPr lang="en-US" smtClean="0">
                <a:latin typeface="+mj-lt"/>
              </a:rPr>
              <a:t>11/1/2019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similar to linked stack</a:t>
            </a:r>
          </a:p>
          <a:p>
            <a:pPr lvl="1"/>
            <a:r>
              <a:rPr lang="en-US" dirty="0"/>
              <a:t>Like linked stack, insert/delete functions O(1) since each only accesses one end of list …</a:t>
            </a:r>
          </a:p>
          <a:p>
            <a:pPr lvl="1"/>
            <a:r>
              <a:rPr lang="en-US" dirty="0"/>
              <a:t>… as long as you have pointers to each end</a:t>
            </a:r>
          </a:p>
          <a:p>
            <a:r>
              <a:rPr lang="en-US" dirty="0"/>
              <a:t>Queue class</a:t>
            </a:r>
          </a:p>
          <a:p>
            <a:pPr lvl="1"/>
            <a:r>
              <a:rPr lang="en-US" dirty="0"/>
              <a:t>Needs two pointers—front and back of queue</a:t>
            </a:r>
          </a:p>
          <a:p>
            <a:pPr lvl="2"/>
            <a:r>
              <a:rPr lang="en-US" dirty="0"/>
              <a:t>Must be able to add to back, remove from front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7CDA-1FD2-44AB-BC7F-48812C51D9B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8A3-B1DD-4F72-84F4-E00E97A6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BC55-3431-48A5-B02D-95BBE650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Construction: front = back = NULL</a:t>
            </a:r>
          </a:p>
          <a:p>
            <a:r>
              <a:rPr lang="en-US" dirty="0"/>
              <a:t>Destruction: remove all nodes (similar to stack)</a:t>
            </a:r>
          </a:p>
          <a:p>
            <a:r>
              <a:rPr lang="en-US" dirty="0"/>
              <a:t>Empty condition: front == NULL</a:t>
            </a:r>
          </a:p>
          <a:p>
            <a:pPr lvl="1"/>
            <a:r>
              <a:rPr lang="en-US" dirty="0"/>
              <a:t>back == NULL would also work</a:t>
            </a:r>
          </a:p>
          <a:p>
            <a:pPr lvl="1"/>
            <a:r>
              <a:rPr lang="en-US" dirty="0"/>
              <a:t>Will have to ensure this condition is true when last node dequeued</a:t>
            </a:r>
          </a:p>
          <a:p>
            <a:r>
              <a:rPr lang="en-US" dirty="0"/>
              <a:t>Reading front of queue</a:t>
            </a:r>
          </a:p>
          <a:p>
            <a:pPr lvl="1"/>
            <a:r>
              <a:rPr lang="en-US" dirty="0"/>
              <a:t>If non-empty, return data from front node</a:t>
            </a:r>
          </a:p>
          <a:p>
            <a:pPr lvl="1"/>
            <a:r>
              <a:rPr lang="en-US" dirty="0"/>
              <a:t>Otherwise, declare garbage data </a:t>
            </a:r>
            <a:r>
              <a:rPr lang="en-US"/>
              <a:t>and return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9E97-69CA-4E0B-A1D8-0A9276A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89C8-35EA-4990-93CE-2BBA53F2D4B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9FC2-46CC-4873-9681-2728F86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70F1-CFD3-400E-B82E-939FFAE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6B55-B47D-4DFC-871E-8701CB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queue implementation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3DD2-C868-4B35-8D59-3C22BFCC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Enqueue algorithm</a:t>
            </a:r>
          </a:p>
          <a:p>
            <a:pPr lvl="1"/>
            <a:r>
              <a:rPr lang="en-US" dirty="0"/>
              <a:t>Allocate new node</a:t>
            </a:r>
          </a:p>
          <a:p>
            <a:pPr lvl="1"/>
            <a:r>
              <a:rPr lang="en-US" dirty="0"/>
              <a:t>Ensure “node before” points to new node</a:t>
            </a:r>
          </a:p>
          <a:p>
            <a:pPr lvl="2"/>
            <a:r>
              <a:rPr lang="en-US" dirty="0"/>
              <a:t>If node is first node, front = new node address</a:t>
            </a:r>
          </a:p>
          <a:p>
            <a:pPr lvl="2"/>
            <a:r>
              <a:rPr lang="en-US" dirty="0"/>
              <a:t>Otherwise back-&gt;next = new node address</a:t>
            </a:r>
          </a:p>
          <a:p>
            <a:pPr lvl="1"/>
            <a:r>
              <a:rPr lang="en-US" dirty="0"/>
              <a:t>Set back = new node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D80-1CC5-4ADE-AF99-35423C5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7075-641B-44E6-97C0-E1265ECA44ED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11BE-5A62-4522-99A6-51B08CD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E14D-3DF8-4D76-B973-6238817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94E-9FB5-4B6F-858F-B5B4E9E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queue implementation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0AD-8AE1-4996-B471-51C05EE5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Dequeue algorithm</a:t>
            </a:r>
          </a:p>
          <a:p>
            <a:pPr lvl="1"/>
            <a:r>
              <a:rPr lang="en-US" dirty="0"/>
              <a:t>If non-empty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= address of front node</a:t>
            </a:r>
          </a:p>
          <a:p>
            <a:pPr lvl="2"/>
            <a:r>
              <a:rPr lang="en-US" dirty="0"/>
              <a:t>“front” = address of second node</a:t>
            </a:r>
          </a:p>
          <a:p>
            <a:pPr lvl="3"/>
            <a:r>
              <a:rPr lang="en-US" dirty="0"/>
              <a:t>What if there is no second node?</a:t>
            </a:r>
          </a:p>
          <a:p>
            <a:pPr lvl="2"/>
            <a:r>
              <a:rPr lang="en-US" dirty="0"/>
              <a:t>Delete front node</a:t>
            </a:r>
          </a:p>
          <a:p>
            <a:r>
              <a:rPr lang="en-US" dirty="0"/>
              <a:t>Destructor algorithm</a:t>
            </a:r>
          </a:p>
          <a:p>
            <a:pPr lvl="1"/>
            <a:r>
              <a:rPr lang="en-US" dirty="0"/>
              <a:t>Visit every node and delete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AD22-4C1C-4EDD-86E9-CCD54E88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E271-C81E-4CB8-9FAC-1F83817B34E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B010-4D72-436B-B8D9-2B2FEEC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6206-53D4-45AC-9ED3-8896B4D6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4D0B-49C1-478F-AF81-A9521E72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standard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EE6A-C6E1-48F0-9916-97054224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wouldn’t work for queue</a:t>
            </a:r>
          </a:p>
          <a:p>
            <a:pPr lvl="1"/>
            <a:r>
              <a:rPr lang="en-US" dirty="0"/>
              <a:t>Can only push to, pop from back</a:t>
            </a:r>
          </a:p>
          <a:p>
            <a:r>
              <a:rPr lang="en-US" dirty="0"/>
              <a:t>Suitable containers to implement queue</a:t>
            </a:r>
          </a:p>
          <a:p>
            <a:pPr lvl="1"/>
            <a:r>
              <a:rPr lang="en-US" dirty="0"/>
              <a:t>Have </a:t>
            </a:r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pop_front</a:t>
            </a:r>
            <a:r>
              <a:rPr lang="en-US" dirty="0"/>
              <a:t>() functions</a:t>
            </a:r>
          </a:p>
          <a:p>
            <a:pPr lvl="1"/>
            <a:r>
              <a:rPr lang="en-US" dirty="0"/>
              <a:t>list: doubly-linked list</a:t>
            </a:r>
          </a:p>
          <a:p>
            <a:pPr lvl="1"/>
            <a:r>
              <a:rPr lang="en-US" dirty="0"/>
              <a:t>deque (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ue): resizable, dynamically allocated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963E-9635-4505-A674-669642A6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02D-BC9B-4F4C-9B7F-916F4C81464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BF49-3AF4-4639-B3D3-667542C7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F3EE-8E78-4FBD-950E-44E0C505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F1DD-F718-4867-BBD5-07A521CF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(from Sp17 Exam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6948-0F69-48E6-BE3E-180920FA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Stack S;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Q;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list[10] = {3, 10, 0, -5, 9,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78, 6, 3220, 1, 1146};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+ 2)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()]);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"Q 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  <a:tabLst>
                <a:tab pos="227013" algn="l"/>
                <a:tab pos="460375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A76-7196-4E92-B4C7-B1A40D5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02D-BC9B-4F4C-9B7F-916F4C81464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41EE-DFF9-4915-A26B-0371094F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8638-404F-4DEB-BA23-DD5CD00B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F1DD-F718-4867-BBD5-07A521CF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6948-0F69-48E6-BE3E-180920FA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1146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-5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A76-7196-4E92-B4C7-B1A40D5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02D-BC9B-4F4C-9B7F-916F4C81464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41EE-DFF9-4915-A26B-0371094F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8638-404F-4DEB-BA23-DD5CD00B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202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12492</TotalTime>
  <Words>1182</Words>
  <Application>Microsoft Office PowerPoint</Application>
  <PresentationFormat>On-screen Show (4:3)</PresentationFormat>
  <Paragraphs>316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</vt:lpstr>
      <vt:lpstr>Courier New</vt:lpstr>
      <vt:lpstr>Garamond</vt:lpstr>
      <vt:lpstr>Times</vt:lpstr>
      <vt:lpstr>Times New Roman MT Extra Bold</vt:lpstr>
      <vt:lpstr>Wingdings</vt:lpstr>
      <vt:lpstr>Edge</vt:lpstr>
      <vt:lpstr>EECE.3220 Data Structures</vt:lpstr>
      <vt:lpstr>Announcements/reminders</vt:lpstr>
      <vt:lpstr>Review: Linked queues</vt:lpstr>
      <vt:lpstr>Review: Linked queue implementation</vt:lpstr>
      <vt:lpstr>Review: Linked queue implementation (2)</vt:lpstr>
      <vt:lpstr>Review: Linked queue implementation (3)</vt:lpstr>
      <vt:lpstr>Queues and standard containers</vt:lpstr>
      <vt:lpstr>Example (from Sp17 Exam 2)</vt:lpstr>
      <vt:lpstr>Solution</vt:lpstr>
      <vt:lpstr>General lists</vt:lpstr>
      <vt:lpstr>Array-based list downsides</vt:lpstr>
      <vt:lpstr>Linked list</vt:lpstr>
      <vt:lpstr>Linked list operations</vt:lpstr>
      <vt:lpstr>Linked list insert</vt:lpstr>
      <vt:lpstr>Linked list insert issues</vt:lpstr>
      <vt:lpstr>Linked list insert solutions</vt:lpstr>
      <vt:lpstr>Linked list insert solutions (2)</vt:lpstr>
      <vt:lpstr>Linked list insert issues (2)</vt:lpstr>
      <vt:lpstr>Linked list delete</vt:lpstr>
      <vt:lpstr>Linked list class</vt:lpstr>
      <vt:lpstr>Linked list implementation</vt:lpstr>
      <vt:lpstr>Doubly-linked lists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2019-11-01T13:59:29Z</dcterms:modified>
</cp:coreProperties>
</file>