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548" r:id="rId3"/>
    <p:sldId id="549" r:id="rId4"/>
    <p:sldId id="550" r:id="rId5"/>
    <p:sldId id="527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39" r:id="rId14"/>
    <p:sldId id="540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58" r:id="rId23"/>
    <p:sldId id="559" r:id="rId24"/>
    <p:sldId id="560" r:id="rId25"/>
    <p:sldId id="447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21DE3C-1B10-4B7E-9204-F7A81D2C9A77}" v="3" dt="2020-02-14T17:00:46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2" autoAdjust="0"/>
    <p:restoredTop sz="89522" autoAdjust="0"/>
  </p:normalViewPr>
  <p:slideViewPr>
    <p:cSldViewPr>
      <p:cViewPr>
        <p:scale>
          <a:sx n="80" d="100"/>
          <a:sy n="80" d="100"/>
        </p:scale>
        <p:origin x="954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F621DE3C-1B10-4B7E-9204-F7A81D2C9A77}"/>
    <pc:docChg chg="delSld modSld">
      <pc:chgData name="Geiger, Michael J" userId="13cae92b-b37c-450b-a449-82fcae19569d" providerId="ADAL" clId="{F621DE3C-1B10-4B7E-9204-F7A81D2C9A77}" dt="2020-02-14T17:00:35.084" v="217" actId="20577"/>
      <pc:docMkLst>
        <pc:docMk/>
      </pc:docMkLst>
      <pc:sldChg chg="modSp mod">
        <pc:chgData name="Geiger, Michael J" userId="13cae92b-b37c-450b-a449-82fcae19569d" providerId="ADAL" clId="{F621DE3C-1B10-4B7E-9204-F7A81D2C9A77}" dt="2020-02-14T17:00:35.084" v="217" actId="20577"/>
        <pc:sldMkLst>
          <pc:docMk/>
          <pc:sldMk cId="0" sldId="447"/>
        </pc:sldMkLst>
        <pc:spChg chg="mod">
          <ac:chgData name="Geiger, Michael J" userId="13cae92b-b37c-450b-a449-82fcae19569d" providerId="ADAL" clId="{F621DE3C-1B10-4B7E-9204-F7A81D2C9A77}" dt="2020-02-14T17:00:35.084" v="217" actId="20577"/>
          <ac:spMkLst>
            <pc:docMk/>
            <pc:sldMk cId="0" sldId="447"/>
            <ac:spMk id="14339" creationId="{00000000-0000-0000-0000-000000000000}"/>
          </ac:spMkLst>
        </pc:spChg>
      </pc:sldChg>
      <pc:sldChg chg="modSp mod">
        <pc:chgData name="Geiger, Michael J" userId="13cae92b-b37c-450b-a449-82fcae19569d" providerId="ADAL" clId="{F621DE3C-1B10-4B7E-9204-F7A81D2C9A77}" dt="2020-02-14T16:59:54.353" v="147" actId="20577"/>
        <pc:sldMkLst>
          <pc:docMk/>
          <pc:sldMk cId="1973480089" sldId="548"/>
        </pc:sldMkLst>
        <pc:spChg chg="mod">
          <ac:chgData name="Geiger, Michael J" userId="13cae92b-b37c-450b-a449-82fcae19569d" providerId="ADAL" clId="{F621DE3C-1B10-4B7E-9204-F7A81D2C9A77}" dt="2020-02-14T16:59:54.353" v="147" actId="20577"/>
          <ac:spMkLst>
            <pc:docMk/>
            <pc:sldMk cId="1973480089" sldId="548"/>
            <ac:spMk id="4099" creationId="{00000000-0000-0000-0000-000000000000}"/>
          </ac:spMkLst>
        </pc:spChg>
      </pc:sldChg>
      <pc:sldChg chg="del">
        <pc:chgData name="Geiger, Michael J" userId="13cae92b-b37c-450b-a449-82fcae19569d" providerId="ADAL" clId="{F621DE3C-1B10-4B7E-9204-F7A81D2C9A77}" dt="2020-02-14T16:59:18.795" v="1" actId="47"/>
        <pc:sldMkLst>
          <pc:docMk/>
          <pc:sldMk cId="2608456300" sldId="561"/>
        </pc:sldMkLst>
      </pc:sldChg>
    </pc:docChg>
  </pc:docChgLst>
  <pc:docChgLst>
    <pc:chgData name="Geiger, Michael J" userId="13cae92b-b37c-450b-a449-82fcae19569d" providerId="ADAL" clId="{632341F9-4902-44B5-A32F-ECE0901EAB00}"/>
    <pc:docChg chg="undo custSel addSld modSld">
      <pc:chgData name="Geiger, Michael J" userId="13cae92b-b37c-450b-a449-82fcae19569d" providerId="ADAL" clId="{632341F9-4902-44B5-A32F-ECE0901EAB00}" dt="2019-09-23T14:59:16.299" v="630" actId="20577"/>
      <pc:docMkLst>
        <pc:docMk/>
      </pc:docMkLst>
      <pc:sldChg chg="modSp">
        <pc:chgData name="Geiger, Michael J" userId="13cae92b-b37c-450b-a449-82fcae19569d" providerId="ADAL" clId="{632341F9-4902-44B5-A32F-ECE0901EAB00}" dt="2019-09-23T13:32:25.114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632341F9-4902-44B5-A32F-ECE0901EAB00}" dt="2019-09-23T13:32:25.114" v="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632341F9-4902-44B5-A32F-ECE0901EAB00}" dt="2019-09-23T13:44:42.091" v="602" actId="15"/>
        <pc:sldMkLst>
          <pc:docMk/>
          <pc:sldMk cId="0" sldId="447"/>
        </pc:sldMkLst>
        <pc:spChg chg="mod">
          <ac:chgData name="Geiger, Michael J" userId="13cae92b-b37c-450b-a449-82fcae19569d" providerId="ADAL" clId="{632341F9-4902-44B5-A32F-ECE0901EAB00}" dt="2019-09-23T13:44:42.091" v="602" actId="15"/>
          <ac:spMkLst>
            <pc:docMk/>
            <pc:sldMk cId="0" sldId="447"/>
            <ac:spMk id="14339" creationId="{00000000-0000-0000-0000-000000000000}"/>
          </ac:spMkLst>
        </pc:spChg>
      </pc:sldChg>
      <pc:sldChg chg="modSp">
        <pc:chgData name="Geiger, Michael J" userId="13cae92b-b37c-450b-a449-82fcae19569d" providerId="ADAL" clId="{632341F9-4902-44B5-A32F-ECE0901EAB00}" dt="2019-09-23T13:44:21.183" v="599" actId="20577"/>
        <pc:sldMkLst>
          <pc:docMk/>
          <pc:sldMk cId="1973480089" sldId="548"/>
        </pc:sldMkLst>
        <pc:spChg chg="mod">
          <ac:chgData name="Geiger, Michael J" userId="13cae92b-b37c-450b-a449-82fcae19569d" providerId="ADAL" clId="{632341F9-4902-44B5-A32F-ECE0901EAB00}" dt="2019-09-23T13:44:21.183" v="599" actId="20577"/>
          <ac:spMkLst>
            <pc:docMk/>
            <pc:sldMk cId="1973480089" sldId="548"/>
            <ac:spMk id="4099" creationId="{00000000-0000-0000-0000-000000000000}"/>
          </ac:spMkLst>
        </pc:spChg>
      </pc:sldChg>
      <pc:sldChg chg="modSp add">
        <pc:chgData name="Geiger, Michael J" userId="13cae92b-b37c-450b-a449-82fcae19569d" providerId="ADAL" clId="{632341F9-4902-44B5-A32F-ECE0901EAB00}" dt="2019-09-23T14:59:16.299" v="630" actId="20577"/>
        <pc:sldMkLst>
          <pc:docMk/>
          <pc:sldMk cId="2608456300" sldId="561"/>
        </pc:sldMkLst>
        <pc:spChg chg="mod">
          <ac:chgData name="Geiger, Michael J" userId="13cae92b-b37c-450b-a449-82fcae19569d" providerId="ADAL" clId="{632341F9-4902-44B5-A32F-ECE0901EAB00}" dt="2019-09-23T13:41:03.109" v="417" actId="20577"/>
          <ac:spMkLst>
            <pc:docMk/>
            <pc:sldMk cId="2608456300" sldId="561"/>
            <ac:spMk id="2" creationId="{5FB84814-14B2-463E-98F9-5EFF0B14A3E4}"/>
          </ac:spMkLst>
        </pc:spChg>
        <pc:spChg chg="mod">
          <ac:chgData name="Geiger, Michael J" userId="13cae92b-b37c-450b-a449-82fcae19569d" providerId="ADAL" clId="{632341F9-4902-44B5-A32F-ECE0901EAB00}" dt="2019-09-23T14:59:16.299" v="630" actId="20577"/>
          <ac:spMkLst>
            <pc:docMk/>
            <pc:sldMk cId="2608456300" sldId="561"/>
            <ac:spMk id="3" creationId="{37354639-415F-4EEF-87D6-39CA094EC00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B940BF-6475-3146-ABF2-886708897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94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EE2C20-A446-7B4E-BE67-87534CD63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7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2C20-A446-7B4E-BE67-87534CD63B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60A829-0814-4B3C-89A5-4C90C5CCF457}" type="datetime1">
              <a:rPr lang="en-US" smtClean="0"/>
              <a:t>2/14/2020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60FD3-FDB5-B545-90DF-2B1A7E051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373F2-D0EC-443E-8CB4-472FF85D62B1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179FA-CE02-AD42-9F4D-5E3AC8BF0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244981-1C62-4C23-A721-B0D8A7836583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2871-75A2-7A42-B0BD-A210EB97B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DF4C77-6322-4C6C-8CE6-6597EA1F601D}" type="datetime1">
              <a:rPr lang="en-US" smtClean="0"/>
              <a:t>2/14/2020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7A3EE-2673-A446-9F23-5D84F43375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05655-DDC8-45EA-B7EE-62C799120D90}" type="datetime1">
              <a:rPr lang="en-US" smtClean="0"/>
              <a:t>2/14/2020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7BA41-AD74-4B49-A827-C7718A3AB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48CAA-DB85-4170-B400-ED45DD35E7D4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09B70-BBC1-0447-8160-02C6429C0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865E6-E810-4F88-AEA1-D40C9306D0DB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BCD8A-956B-D440-81C8-AF77CA6F1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CA962-C139-487B-B07E-A4B38C4F2E29}" type="datetime1">
              <a:rPr lang="en-US" smtClean="0"/>
              <a:t>2/14/2020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4D45D-6A3A-0040-BBF0-DBD8E9234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928A9-76B3-4A85-94D8-1B76BE427BDE}" type="datetime1">
              <a:rPr lang="en-US" smtClean="0"/>
              <a:t>2/14/2020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18F1A-6288-7340-A4CD-E78EC60CD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F935D1-73E9-4C35-A4DC-AD676A26402A}" type="datetime1">
              <a:rPr lang="en-US" smtClean="0"/>
              <a:t>2/14/2020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1E0-B450-5242-81E4-BC55B4F640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8CE69E-110C-4169-9E0E-73931E888848}" type="datetime1">
              <a:rPr lang="en-US" smtClean="0"/>
              <a:t>2/14/2020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EE991-4F12-634C-97EF-847B255E1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05625-2700-422E-A6AA-552D01297D6C}" type="datetime1">
              <a:rPr lang="en-US" smtClean="0"/>
              <a:t>2/14/2020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E081A-0E12-0145-9CE2-A9871BFF1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D6310-5ADA-4361-A21A-0F29E663FDA4}" type="datetime1">
              <a:rPr lang="en-US" smtClean="0"/>
              <a:t>2/14/2020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9A7EB-127A-C249-9E7E-85B558C25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32D6651-1EA6-4040-B8FF-106C9F365223}" type="datetime1">
              <a:rPr lang="en-US" smtClean="0"/>
              <a:t>2/14/2020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034ED8F-FF14-5241-AD68-6CCD833CCC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9: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Range checking with if statements; switch statements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if  (range checking)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(The WRONG WAY)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82725"/>
          </a:xfrm>
        </p:spPr>
        <p:txBody>
          <a:bodyPr/>
          <a:lstStyle/>
          <a:p>
            <a:r>
              <a:rPr lang="en-US" dirty="0"/>
              <a:t>Even if code above compiles, it won’t work!</a:t>
            </a:r>
          </a:p>
          <a:p>
            <a:pPr lvl="1"/>
            <a:r>
              <a:rPr lang="en-US" dirty="0"/>
              <a:t>Tests 1 &lt;= n, compares result (true/false) to 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518EC7-5878-4073-9C68-70A4197F6ED0}" type="datetime1">
              <a:rPr lang="en-US" smtClean="0">
                <a:latin typeface="Garamond" charset="0"/>
              </a:rPr>
              <a:t>2/14/2020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94B9C3-F68B-7346-9562-02A6C6B79849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(1 &lt;= n &lt;= 10 )		// THIS MAY NOT COMPILE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 dirty="0">
              <a:ea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Write a short code sequence to do each of the following: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Given </a:t>
            </a:r>
            <a:r>
              <a:rPr lang="en-US" sz="2400">
                <a:latin typeface="Courier New" charset="0"/>
                <a:cs typeface="Courier New" charset="0"/>
              </a:rPr>
              <a:t>int x</a:t>
            </a:r>
            <a:r>
              <a:rPr lang="en-US" sz="2400">
                <a:latin typeface="Arial" charset="0"/>
              </a:rPr>
              <a:t>, check its value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en-US" sz="2000">
                <a:latin typeface="Arial" charset="0"/>
              </a:rPr>
              <a:t> is greater than 5 and less than or equal to 10, print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Prompt for and read temperature as input (type 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90 or higher,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too hot!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32 or lower,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freezing!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In all other cases,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okay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Read 3 </a:t>
            </a:r>
            <a:r>
              <a:rPr lang="en-US" sz="2400">
                <a:latin typeface="Courier New" charset="0"/>
                <a:cs typeface="Courier New" charset="0"/>
              </a:rPr>
              <a:t>int</a:t>
            </a:r>
            <a:r>
              <a:rPr lang="en-US" sz="2400">
                <a:latin typeface="Arial" charset="0"/>
              </a:rPr>
              <a:t> values and print error if input problem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3">
              <a:lnSpc>
                <a:spcPct val="9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F7B129-9A4C-464F-BE8F-3F39A46A739C}" type="datetime1">
              <a:rPr lang="en-US" smtClean="0">
                <a:latin typeface="Garamond" charset="0"/>
              </a:rPr>
              <a:t>2/14/2020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4607BD-7A29-E147-BDC8-B2399E773989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Given </a:t>
            </a:r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x</a:t>
            </a:r>
            <a:r>
              <a:rPr lang="en-US" dirty="0">
                <a:latin typeface="Arial" charset="0"/>
              </a:rPr>
              <a:t>, check its value</a:t>
            </a:r>
          </a:p>
          <a:p>
            <a:pPr lvl="1"/>
            <a:r>
              <a:rPr lang="en-US" dirty="0">
                <a:latin typeface="Arial" charset="0"/>
              </a:rPr>
              <a:t>If </a:t>
            </a:r>
            <a:r>
              <a:rPr lang="en-US" dirty="0">
                <a:latin typeface="Courier New" charset="0"/>
                <a:cs typeface="Courier New" charset="0"/>
              </a:rPr>
              <a:t>x</a:t>
            </a:r>
            <a:r>
              <a:rPr lang="en-US" dirty="0">
                <a:latin typeface="Arial" charset="0"/>
              </a:rPr>
              <a:t> is greater than 5 and less than or equal to 10, print </a:t>
            </a:r>
            <a:r>
              <a:rPr lang="en-US" dirty="0">
                <a:latin typeface="Courier New" charset="0"/>
                <a:cs typeface="Courier New" charset="0"/>
              </a:rPr>
              <a:t>x</a:t>
            </a:r>
          </a:p>
          <a:p>
            <a:pPr>
              <a:buFont typeface="Wingdings" charset="0"/>
              <a:buNone/>
            </a:pPr>
            <a:endParaRPr lang="en-US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if (x &gt; 5 &amp;&amp; x &lt;= 10)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(“%d\n”, x);</a:t>
            </a:r>
          </a:p>
          <a:p>
            <a:pPr>
              <a:buFont typeface="Wingdings" charset="0"/>
              <a:buNone/>
            </a:pPr>
            <a:endParaRPr lang="en-US" dirty="0">
              <a:latin typeface="Courier New" charset="0"/>
              <a:cs typeface="Courier New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22C5D2-0141-4666-B413-CD7BBE72CEDF}" type="datetime1">
              <a:rPr lang="en-US" smtClean="0">
                <a:latin typeface="Garamond" charset="0"/>
              </a:rPr>
              <a:t>2/14/2020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24AF67-8BF1-4443-A0D6-E7FAA3B8E18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Prompt for and read temperature as input (type </a:t>
            </a:r>
            <a:r>
              <a:rPr lang="en-US" sz="1900">
                <a:latin typeface="Courier New" charset="0"/>
                <a:cs typeface="Courier New" charset="0"/>
              </a:rPr>
              <a:t>double</a:t>
            </a:r>
            <a:r>
              <a:rPr lang="en-US" sz="19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90 or higher,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too hot!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32 or lower,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freezing!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In all other cases,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okay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double temp;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temperature: 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%lf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&amp;temp);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(temp &gt;= 90)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hot!\n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 if (temp &lt;= 32)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cold!\n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okay\n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F70D64-C94D-4F46-9600-66BBA7486908}" type="datetime1">
              <a:rPr lang="en-US" smtClean="0">
                <a:latin typeface="Garamond" charset="0"/>
              </a:rPr>
              <a:t>2/14/2020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26504-FD4A-B447-B98D-D85F6F19A2FD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Read 3 </a:t>
            </a:r>
            <a:r>
              <a:rPr lang="en-US" sz="2600">
                <a:latin typeface="Courier New" charset="0"/>
                <a:cs typeface="Courier New" charset="0"/>
              </a:rPr>
              <a:t>int</a:t>
            </a:r>
            <a:r>
              <a:rPr lang="en-US" sz="2600">
                <a:latin typeface="Arial" charset="0"/>
              </a:rPr>
              <a:t> values and print error if input problem</a:t>
            </a: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x, y, z;	// Input values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num;		// # values read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num = scanf(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&amp;x, &amp;y, &amp;z);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(num &lt; 3)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Error: only %d inputs read correctly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	num);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0C5C7C5-F9BD-4E2E-B759-5418D94D037C}" type="datetime1">
              <a:rPr lang="en-US" smtClean="0">
                <a:latin typeface="Garamond" charset="0"/>
              </a:rPr>
              <a:t>2/14/2020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A3CEA4-2344-A844-939D-38E7F4A20CC3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Nesting several if/else if statements can get tedious</a:t>
            </a:r>
          </a:p>
          <a:p>
            <a:r>
              <a:rPr lang="en-US">
                <a:latin typeface="Arial" charset="0"/>
              </a:rPr>
              <a:t>If each condition is simply checking equality of same variable or expression, can use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832418-7563-4103-9190-F0AFF41080BF}" type="datetime1">
              <a:rPr lang="en-US" smtClean="0">
                <a:latin typeface="Garamond" charset="0"/>
              </a:rPr>
              <a:t>2/14/2020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F3CE8-14C3-BF4A-8514-4FF53103D1B0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1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General form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</a:t>
            </a:r>
            <a:r>
              <a:rPr lang="en-US" sz="1800"/>
              <a:t> &lt;expression&gt; </a:t>
            </a:r>
            <a:r>
              <a:rPr lang="en-US" sz="1800">
                <a:latin typeface="Courier New" charset="0"/>
              </a:rPr>
              <a:t>)</a:t>
            </a:r>
            <a:br>
              <a:rPr lang="en-US" sz="1800"/>
            </a:br>
            <a:r>
              <a:rPr lang="en-US" sz="1800"/>
              <a:t>{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/>
              <a:t> &lt;value1&gt;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</a:t>
            </a:r>
            <a:r>
              <a:rPr lang="en-US" sz="1800"/>
              <a:t>&lt;value2&gt;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  <a:br>
              <a:rPr lang="en-US" sz="1800"/>
            </a:br>
            <a:r>
              <a:rPr lang="en-US" sz="1800"/>
              <a:t>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default:</a:t>
            </a:r>
            <a:br>
              <a:rPr lang="en-US" sz="1800">
                <a:latin typeface="Courier New" charset="0"/>
              </a:rPr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] ]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F373CB-CB10-454F-ABB0-3E3F369FCBC2}" type="datetime1">
              <a:rPr lang="en-US" smtClean="0">
                <a:latin typeface="Garamond" charset="0"/>
              </a:rPr>
              <a:t>2/14/2020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339798-8113-0748-92EB-AD0DD2F74F2F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</p:spTree>
    <p:extLst>
      <p:ext uri="{BB962C8B-B14F-4D97-AF65-F5344CB8AC3E}">
        <p14:creationId xmlns:p14="http://schemas.microsoft.com/office/powerpoint/2010/main" val="1372429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switch/case statement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Check 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matches any value in case statements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&lt;value1&gt;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&lt;value2&gt;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does not equal any of the values, go to </a:t>
            </a:r>
            <a:r>
              <a:rPr lang="en-US">
                <a:latin typeface="Courier New" charset="0"/>
                <a:cs typeface="Courier New" charset="0"/>
              </a:rPr>
              <a:t>default</a:t>
            </a:r>
            <a:r>
              <a:rPr lang="en-US">
                <a:latin typeface="Arial" charset="0"/>
              </a:rPr>
              <a:t> case (if present)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130C33-DA3D-4D88-A0C3-2AAB30560603}" type="datetime1">
              <a:rPr lang="en-US" smtClean="0">
                <a:latin typeface="Garamond" charset="0"/>
              </a:rPr>
              <a:t>2/14/2020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BCEAE-4BF6-A040-A8C5-EB8DFDA93A4D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Each </a:t>
            </a:r>
            <a:r>
              <a:rPr lang="en-US" sz="2100">
                <a:latin typeface="Courier New" charset="0"/>
                <a:cs typeface="Courier New" charset="0"/>
              </a:rPr>
              <a:t>case</a:t>
            </a:r>
            <a:r>
              <a:rPr lang="en-US" sz="2100">
                <a:latin typeface="Arial" charset="0"/>
              </a:rPr>
              <a:t> is just a starting point—</a:t>
            </a:r>
            <a:r>
              <a:rPr lang="en-US" sz="2100">
                <a:latin typeface="Courier New" charset="0"/>
                <a:cs typeface="Courier New" charset="0"/>
              </a:rPr>
              <a:t>switch</a:t>
            </a:r>
            <a:r>
              <a:rPr lang="en-US" sz="2100">
                <a:latin typeface="Arial" charset="0"/>
              </a:rPr>
              <a:t> does </a:t>
            </a:r>
            <a:r>
              <a:rPr lang="en-US" sz="2100" u="sng">
                <a:latin typeface="Arial" charset="0"/>
              </a:rPr>
              <a:t>not</a:t>
            </a:r>
            <a:r>
              <a:rPr lang="en-US" sz="2100">
                <a:latin typeface="Arial" charset="0"/>
              </a:rPr>
              <a:t> automatically skip other cases!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If x == 0: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Start at </a:t>
            </a:r>
            <a:r>
              <a:rPr lang="en-US" sz="1800">
                <a:latin typeface="Courier New" charset="0"/>
                <a:cs typeface="Courier New" charset="0"/>
              </a:rPr>
              <a:t>case 0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3;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case 1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 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* 4 = 3 * 4 = 12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</a:rPr>
              <a:t>default</a:t>
            </a:r>
            <a:r>
              <a:rPr lang="en-US" sz="1800">
                <a:latin typeface="Arial" charset="0"/>
                <a:cs typeface="Courier New" charset="0"/>
              </a:rPr>
              <a:t>: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– 1 = 12 – 1 = 11</a:t>
            </a:r>
            <a:r>
              <a:rPr lang="en-US" sz="1800">
                <a:latin typeface="Arial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A68D19-4E41-49AB-8995-08A7D7D26AA9}" type="datetime1">
              <a:rPr lang="en-US" smtClean="0">
                <a:latin typeface="Garamond" charset="0"/>
              </a:rPr>
              <a:t>2/14/2020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C019-910E-0F4E-8EB5-A28D37561D95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16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079B89-9FFA-4CC6-8684-7AD7B7E4C18E}" type="datetime1">
              <a:rPr lang="en-US" smtClean="0">
                <a:latin typeface="Garamond" charset="0"/>
              </a:rPr>
              <a:t>2/14/2020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Announcements/reminders</a:t>
            </a:r>
            <a:endParaRPr 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Text exercises</a:t>
            </a:r>
          </a:p>
          <a:p>
            <a:pPr lvl="1"/>
            <a:r>
              <a:rPr lang="en-US" altLang="en-US" dirty="0"/>
              <a:t>Ch. 4 due Tu 2/18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No late textbook exercises accepted!</a:t>
            </a:r>
          </a:p>
          <a:p>
            <a:r>
              <a:rPr lang="en-US" dirty="0"/>
              <a:t>Program 3 due W 2/19</a:t>
            </a:r>
          </a:p>
          <a:p>
            <a:r>
              <a:rPr lang="en-US" dirty="0"/>
              <a:t>Plan to return Exam 1 Tu 2/18</a:t>
            </a:r>
          </a:p>
          <a:p>
            <a:pPr lvl="1"/>
            <a:r>
              <a:rPr lang="en-US" dirty="0"/>
              <a:t>Instructor of your section will have your exam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5A03904-53C7-41E1-8A50-294CBA1E2092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10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8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ADF047-FCC3-451B-86CD-0D5D71B66BF2}" type="datetime1">
              <a:rPr lang="en-US" smtClean="0">
                <a:latin typeface="Garamond" charset="0"/>
              </a:rPr>
              <a:t>2/14/2020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</p:spTree>
    <p:extLst>
      <p:ext uri="{BB962C8B-B14F-4D97-AF65-F5344CB8AC3E}">
        <p14:creationId xmlns:p14="http://schemas.microsoft.com/office/powerpoint/2010/main" val="1497557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534FDB-5861-449A-8243-409CE34437F3}" type="datetime1">
              <a:rPr lang="en-US" smtClean="0">
                <a:latin typeface="Garamond" charset="0"/>
              </a:rPr>
              <a:t>2/14/2020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</p:spTree>
    <p:extLst>
      <p:ext uri="{BB962C8B-B14F-4D97-AF65-F5344CB8AC3E}">
        <p14:creationId xmlns:p14="http://schemas.microsoft.com/office/powerpoint/2010/main" val="934559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Enter Letter Grade: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DD8821-B586-47D4-AF0D-09EBD78FBAE9}" type="datetime1">
              <a:rPr lang="en-US" smtClean="0">
                <a:latin typeface="Garamond" charset="0"/>
              </a:rPr>
              <a:t>2/14/2020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11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D778FC-1E76-4C3B-BFD2-88A69AFE3E66}" type="datetime1">
              <a:rPr lang="en-US" smtClean="0">
                <a:latin typeface="Garamond" charset="0"/>
              </a:rPr>
              <a:t>2/14/2020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82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F07CE7-3FA2-4ED3-9A9B-FBC998BAFC02}" type="datetime1">
              <a:rPr lang="en-US" smtClean="0">
                <a:latin typeface="Garamond" charset="0"/>
              </a:rPr>
              <a:t>2/14/2020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</p:spTree>
    <p:extLst>
      <p:ext uri="{BB962C8B-B14F-4D97-AF65-F5344CB8AC3E}">
        <p14:creationId xmlns:p14="http://schemas.microsoft.com/office/powerpoint/2010/main" val="2025014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Finish switch statements; return exams (Tu 2/18)</a:t>
            </a:r>
          </a:p>
          <a:p>
            <a:pPr lvl="1"/>
            <a:r>
              <a:rPr lang="en-US" dirty="0">
                <a:latin typeface="Arial" charset="0"/>
              </a:rPr>
              <a:t>While/do-while loops (W 2/19)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altLang="en-US" dirty="0"/>
              <a:t>Text exercises</a:t>
            </a:r>
          </a:p>
          <a:p>
            <a:pPr lvl="2"/>
            <a:r>
              <a:rPr lang="en-US" altLang="en-US" dirty="0"/>
              <a:t>Ch. 4 due Tu 2/18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No late textbook exercises accepted!</a:t>
            </a:r>
          </a:p>
          <a:p>
            <a:pPr lvl="1"/>
            <a:r>
              <a:rPr lang="en-US" dirty="0"/>
              <a:t>Program 3 due W 2/19</a:t>
            </a:r>
          </a:p>
          <a:p>
            <a:pPr lvl="1"/>
            <a:r>
              <a:rPr lang="en-US" dirty="0"/>
              <a:t>Plan to return Exam 1 Tu 2/18</a:t>
            </a:r>
          </a:p>
          <a:p>
            <a:pPr lvl="2"/>
            <a:r>
              <a:rPr lang="en-US" dirty="0"/>
              <a:t>Instructor of your section will have your exam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A3B92F-92E9-49C0-B947-AC4287781285}" type="datetime1">
              <a:rPr lang="en-US" smtClean="0">
                <a:latin typeface="Garamond" charset="0"/>
              </a:rPr>
              <a:t>2/14/2020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69D819-D73A-D64E-AC12-719F3E29E335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7AF6-92FB-4D6C-B0F9-3A5C556F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D459-9A00-4AE7-8466-7D6254E69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Else, else if</a:t>
            </a:r>
          </a:p>
          <a:p>
            <a:r>
              <a:rPr lang="en-US" dirty="0"/>
              <a:t>Range checking with if statements</a:t>
            </a:r>
          </a:p>
          <a:p>
            <a:r>
              <a:rPr lang="en-US" dirty="0"/>
              <a:t>Switch statements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58088-45B7-45A5-93D7-FC480936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41F7-A091-495D-BFDA-C410D1A72B7F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30F5A-7D72-4168-AD00-D55877E0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40DBE-643E-4AD1-BE5F-FE1D9345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E5-9B44-254B-89B4-A832413121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8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n-US" dirty="0"/>
              <a:t> blocks execute if prior condition(s)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if (a == 0)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x = x + 1;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			// Executes if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x = x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1;	//  a != 0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Code above executes exactly one block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condition true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/>
              </a:rPr>
              <a:t> skip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else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/>
              </a:rPr>
              <a:t> block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if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/>
              </a:rPr>
              <a:t> condition false  skip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if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/>
              </a:rPr>
              <a:t> block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F663-2405-45F3-A716-A62CBD6D038F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9B70-BBC1-0447-8160-02C6429C0B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else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 conditions in order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 if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if (a == 0)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x = x + 1;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 if (b == 1)	// Only executes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x = x - 1;	//  if a != 0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 if (c == 2)	// Only executes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x = x * 2;  	//  if a != 0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		//  and b != 1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			  	// Only executes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x = x / 2;	//  if all 3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		//  conditions false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71DB864-8023-413B-8D2C-70BEA55A9468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D92EEE8-7499-D043-85C4-5F43CF3E475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1)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B918D0-F6A6-42AD-AB20-2220B2FBA75F}" type="datetime1">
              <a:rPr lang="en-US" smtClean="0">
                <a:latin typeface="Garamond" charset="0"/>
              </a:rPr>
              <a:t>2/14/2020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870F51-882B-C44C-905A-561EA9CE200D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2)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If there is only one statement needed for the true and/or false condition, the {} are not needed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7213AD-D609-4266-88ED-4BAFB3E884CD}" type="datetime1">
              <a:rPr lang="en-US" smtClean="0">
                <a:latin typeface="Garamond" charset="0"/>
              </a:rPr>
              <a:t>2/14/2020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3FB1CA-124D-FF4A-AA01-A5F8ED82B677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3)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(n &gt; 10 || n &lt; 1)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8163AA-656F-40FF-9C35-70ADB92C7433}" type="datetime1">
              <a:rPr lang="en-US" smtClean="0">
                <a:latin typeface="Garamond" charset="0"/>
              </a:rPr>
              <a:t>2/14/2020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6651B0-4962-3D47-B8D7-1675101F5333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4)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(1 &lt;= n &amp;&amp; n &lt;= 10)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78DA46-36A3-4B0D-BB72-6AB44B29C1A6}" type="datetime1">
              <a:rPr lang="en-US" smtClean="0">
                <a:latin typeface="Garamond" charset="0"/>
              </a:rPr>
              <a:t>2/14/2020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CC5BD-D0CB-1848-BF4A-065D82CF6D9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7662</TotalTime>
  <Words>2154</Words>
  <Application>Microsoft Office PowerPoint</Application>
  <PresentationFormat>On-screen Show (4:3)</PresentationFormat>
  <Paragraphs>286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Garamond</vt:lpstr>
      <vt:lpstr>Wingdings</vt:lpstr>
      <vt:lpstr>Edge</vt:lpstr>
      <vt:lpstr>EECE.2160 ECE Application Programming</vt:lpstr>
      <vt:lpstr>Announcements/reminders</vt:lpstr>
      <vt:lpstr>Today’s lecture</vt:lpstr>
      <vt:lpstr>Review: else</vt:lpstr>
      <vt:lpstr>Review: else if</vt:lpstr>
      <vt:lpstr>if  (range checking - take 1) </vt:lpstr>
      <vt:lpstr>if  (range checking - take 2) </vt:lpstr>
      <vt:lpstr>if  (range checking - take 3) </vt:lpstr>
      <vt:lpstr>if  (range checking - take 4) </vt:lpstr>
      <vt:lpstr>if  (range checking) (The WRONG WAY) </vt:lpstr>
      <vt:lpstr>Example: if statements</vt:lpstr>
      <vt:lpstr>Example solution</vt:lpstr>
      <vt:lpstr>Example solution (cont.)</vt:lpstr>
      <vt:lpstr>Example solution (cont.)</vt:lpstr>
      <vt:lpstr>switch statements</vt:lpstr>
      <vt:lpstr>switch/case statement - General form</vt:lpstr>
      <vt:lpstr>switch/case statement</vt:lpstr>
      <vt:lpstr>Switch statements and break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1653</cp:revision>
  <dcterms:created xsi:type="dcterms:W3CDTF">2006-04-03T05:03:01Z</dcterms:created>
  <dcterms:modified xsi:type="dcterms:W3CDTF">2020-02-14T17:00:57Z</dcterms:modified>
</cp:coreProperties>
</file>