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2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44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D300B-4BB2-4AFF-B570-6F034C86A63D}" v="2" dt="2019-09-30T16:59:55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45D300B-4BB2-4AFF-B570-6F034C86A63D}"/>
    <pc:docChg chg="undo custSel modSld">
      <pc:chgData name="Geiger, Michael J" userId="13cae92b-b37c-450b-a449-82fcae19569d" providerId="ADAL" clId="{145D300B-4BB2-4AFF-B570-6F034C86A63D}" dt="2019-09-30T17:46:53.782" v="64" actId="20577"/>
      <pc:docMkLst>
        <pc:docMk/>
      </pc:docMkLst>
      <pc:sldChg chg="modSp">
        <pc:chgData name="Geiger, Michael J" userId="13cae92b-b37c-450b-a449-82fcae19569d" providerId="ADAL" clId="{145D300B-4BB2-4AFF-B570-6F034C86A63D}" dt="2019-09-30T16:59:09.516" v="41" actId="20577"/>
        <pc:sldMkLst>
          <pc:docMk/>
          <pc:sldMk cId="0" sldId="422"/>
        </pc:sldMkLst>
        <pc:spChg chg="mod">
          <ac:chgData name="Geiger, Michael J" userId="13cae92b-b37c-450b-a449-82fcae19569d" providerId="ADAL" clId="{145D300B-4BB2-4AFF-B570-6F034C86A63D}" dt="2019-09-30T16:59:09.516" v="41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145D300B-4BB2-4AFF-B570-6F034C86A63D}" dt="2019-09-30T16:59:45.895" v="57" actId="20577"/>
        <pc:sldMkLst>
          <pc:docMk/>
          <pc:sldMk cId="0" sldId="447"/>
        </pc:sldMkLst>
        <pc:spChg chg="mod">
          <ac:chgData name="Geiger, Michael J" userId="13cae92b-b37c-450b-a449-82fcae19569d" providerId="ADAL" clId="{145D300B-4BB2-4AFF-B570-6F034C86A63D}" dt="2019-09-30T16:59:45.895" v="57" actId="20577"/>
          <ac:spMkLst>
            <pc:docMk/>
            <pc:sldMk cId="0" sldId="447"/>
            <ac:spMk id="20483" creationId="{00000000-0000-0000-0000-000000000000}"/>
          </ac:spMkLst>
        </pc:spChg>
      </pc:sldChg>
      <pc:sldChg chg="modSp">
        <pc:chgData name="Geiger, Michael J" userId="13cae92b-b37c-450b-a449-82fcae19569d" providerId="ADAL" clId="{145D300B-4BB2-4AFF-B570-6F034C86A63D}" dt="2019-09-30T17:46:53.782" v="64" actId="20577"/>
        <pc:sldMkLst>
          <pc:docMk/>
          <pc:sldMk cId="3213313064" sldId="562"/>
        </pc:sldMkLst>
        <pc:spChg chg="mod">
          <ac:chgData name="Geiger, Michael J" userId="13cae92b-b37c-450b-a449-82fcae19569d" providerId="ADAL" clId="{145D300B-4BB2-4AFF-B570-6F034C86A63D}" dt="2019-09-30T17:46:53.782" v="64" actId="20577"/>
          <ac:spMkLst>
            <pc:docMk/>
            <pc:sldMk cId="3213313064" sldId="562"/>
            <ac:spMk id="13315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BB678600-F45F-4723-846E-ACFE20F31261}"/>
    <pc:docChg chg="custSel addSld delSld modSld">
      <pc:chgData name="Geiger, Michael J" userId="13cae92b-b37c-450b-a449-82fcae19569d" providerId="ADAL" clId="{BB678600-F45F-4723-846E-ACFE20F31261}" dt="2019-02-22T16:27:35.733" v="400" actId="20577"/>
      <pc:docMkLst>
        <pc:docMk/>
      </pc:docMkLst>
      <pc:sldChg chg="modSp">
        <pc:chgData name="Geiger, Michael J" userId="13cae92b-b37c-450b-a449-82fcae19569d" providerId="ADAL" clId="{BB678600-F45F-4723-846E-ACFE20F31261}" dt="2019-02-22T16:27:01.217" v="369" actId="20577"/>
        <pc:sldMkLst>
          <pc:docMk/>
          <pc:sldMk cId="0" sldId="422"/>
        </pc:sldMkLst>
        <pc:spChg chg="mod">
          <ac:chgData name="Geiger, Michael J" userId="13cae92b-b37c-450b-a449-82fcae19569d" providerId="ADAL" clId="{BB678600-F45F-4723-846E-ACFE20F31261}" dt="2019-02-22T16:27:01.217" v="369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B678600-F45F-4723-846E-ACFE20F31261}" dt="2019-02-22T16:27:35.733" v="400" actId="20577"/>
        <pc:sldMkLst>
          <pc:docMk/>
          <pc:sldMk cId="0" sldId="447"/>
        </pc:sldMkLst>
        <pc:spChg chg="mod">
          <ac:chgData name="Geiger, Michael J" userId="13cae92b-b37c-450b-a449-82fcae19569d" providerId="ADAL" clId="{BB678600-F45F-4723-846E-ACFE20F31261}" dt="2019-02-22T16:27:35.733" v="400" actId="20577"/>
          <ac:spMkLst>
            <pc:docMk/>
            <pc:sldMk cId="0" sldId="447"/>
            <ac:spMk id="20483" creationId="{00000000-0000-0000-0000-000000000000}"/>
          </ac:spMkLst>
        </pc:spChg>
      </pc:sldChg>
      <pc:sldChg chg="modSp add">
        <pc:chgData name="Geiger, Michael J" userId="13cae92b-b37c-450b-a449-82fcae19569d" providerId="ADAL" clId="{BB678600-F45F-4723-846E-ACFE20F31261}" dt="2019-02-22T16:26:19.961" v="328" actId="20577"/>
        <pc:sldMkLst>
          <pc:docMk/>
          <pc:sldMk cId="0" sldId="556"/>
        </pc:sldMkLst>
        <pc:spChg chg="mod">
          <ac:chgData name="Geiger, Michael J" userId="13cae92b-b37c-450b-a449-82fcae19569d" providerId="ADAL" clId="{BB678600-F45F-4723-846E-ACFE20F31261}" dt="2019-02-22T16:04:31.317" v="309" actId="20577"/>
          <ac:spMkLst>
            <pc:docMk/>
            <pc:sldMk cId="0" sldId="556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BB678600-F45F-4723-846E-ACFE20F31261}" dt="2019-02-22T16:26:19.961" v="328" actId="20577"/>
          <ac:spMkLst>
            <pc:docMk/>
            <pc:sldMk cId="0" sldId="556"/>
            <ac:spMk id="6147" creationId="{00000000-0000-0000-0000-000000000000}"/>
          </ac:spMkLst>
        </pc:spChg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7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8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9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723525651" sldId="560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1164420771" sldId="561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213313064" sldId="562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973867783" sldId="563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2032864497" sldId="564"/>
        </pc:sldMkLst>
      </pc:sldChg>
      <pc:sldChg chg="modSp add">
        <pc:chgData name="Geiger, Michael J" userId="13cae92b-b37c-450b-a449-82fcae19569d" providerId="ADAL" clId="{BB678600-F45F-4723-846E-ACFE20F31261}" dt="2019-02-22T16:04:02.405" v="302" actId="20577"/>
        <pc:sldMkLst>
          <pc:docMk/>
          <pc:sldMk cId="417899496" sldId="586"/>
        </pc:sldMkLst>
        <pc:spChg chg="mod">
          <ac:chgData name="Geiger, Michael J" userId="13cae92b-b37c-450b-a449-82fcae19569d" providerId="ADAL" clId="{BB678600-F45F-4723-846E-ACFE20F31261}" dt="2019-02-22T16:02:43.708" v="65" actId="20577"/>
          <ac:spMkLst>
            <pc:docMk/>
            <pc:sldMk cId="417899496" sldId="586"/>
            <ac:spMk id="2" creationId="{81A7E46E-05A0-4CD8-88A0-D0AA1D874C17}"/>
          </ac:spMkLst>
        </pc:spChg>
        <pc:spChg chg="mod">
          <ac:chgData name="Geiger, Michael J" userId="13cae92b-b37c-450b-a449-82fcae19569d" providerId="ADAL" clId="{BB678600-F45F-4723-846E-ACFE20F31261}" dt="2019-02-22T16:04:02.405" v="302" actId="20577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  <pc:docChgLst>
    <pc:chgData name="Geiger, Michael J" userId="13cae92b-b37c-450b-a449-82fcae19569d" providerId="ADAL" clId="{0E17E20C-83E9-48D6-87F1-0864347D9DC5}"/>
    <pc:docChg chg="undo custSel modSld">
      <pc:chgData name="Geiger, Michael J" userId="13cae92b-b37c-450b-a449-82fcae19569d" providerId="ADAL" clId="{0E17E20C-83E9-48D6-87F1-0864347D9DC5}" dt="2019-03-01T17:34:58.459" v="36" actId="20577"/>
      <pc:docMkLst>
        <pc:docMk/>
      </pc:docMkLst>
      <pc:sldChg chg="modSp">
        <pc:chgData name="Geiger, Michael J" userId="13cae92b-b37c-450b-a449-82fcae19569d" providerId="ADAL" clId="{0E17E20C-83E9-48D6-87F1-0864347D9DC5}" dt="2019-02-22T16:34:14.178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0E17E20C-83E9-48D6-87F1-0864347D9DC5}" dt="2019-02-22T16:34:14.178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3-01T17:34:58.459" v="36" actId="20577"/>
        <pc:sldMkLst>
          <pc:docMk/>
          <pc:sldMk cId="0" sldId="559"/>
        </pc:sldMkLst>
        <pc:spChg chg="mod">
          <ac:chgData name="Geiger, Michael J" userId="13cae92b-b37c-450b-a449-82fcae19569d" providerId="ADAL" clId="{0E17E20C-83E9-48D6-87F1-0864347D9DC5}" dt="2019-03-01T17:34:58.459" v="36" actId="20577"/>
          <ac:spMkLst>
            <pc:docMk/>
            <pc:sldMk cId="0" sldId="559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2-22T16:34:20.462" v="28" actId="5793"/>
        <pc:sldMkLst>
          <pc:docMk/>
          <pc:sldMk cId="417899496" sldId="586"/>
        </pc:sldMkLst>
        <pc:spChg chg="mod">
          <ac:chgData name="Geiger, Michael J" userId="13cae92b-b37c-450b-a449-82fcae19569d" providerId="ADAL" clId="{0E17E20C-83E9-48D6-87F1-0864347D9DC5}" dt="2019-02-22T16:34:20.462" v="28" actId="5793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4C898-3C8E-3F42-966A-18B8983D09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7FC67A-6FE7-45F0-AC68-6CF351578D01}" type="datetime1">
              <a:rPr lang="en-US" smtClean="0"/>
              <a:t>2/28/2020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6DA51-191F-404C-89E1-E19D453B87AF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331EE-41A7-4259-AC94-EF5A475DD7F1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E0674-ED4C-48C5-8ADA-5EF5FACAAEDB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B2E72-71FC-4F33-9295-43EC5BE3D71F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A0573-99D8-41CF-BA1F-9B9C625623AB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432F3-52C8-4507-9CE0-C8D0BFE5F9B2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9940C-D7C3-41E1-9C39-8F53B9D858DD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EAAA0-B1B3-4BEA-9ADE-5D651A4D051C}" type="datetime1">
              <a:rPr lang="en-US" smtClean="0"/>
              <a:t>2/28/2020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27CBE-ED76-4EF2-B12E-EA52D3CF5D25}" type="datetime1">
              <a:rPr lang="en-US" smtClean="0"/>
              <a:t>2/28/2020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8E5F-7600-4FFF-BC78-CABCB57480FE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46930-71B5-455F-8235-ED912C21E1D9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0B94B-6FC6-4802-B34B-E11EDA461399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5C8D0EE-73B0-4422-B580-11F20B2320A3}" type="datetime1">
              <a:rPr lang="en-US" smtClean="0"/>
              <a:t>2/28/2020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</a:t>
            </a:r>
            <a:r>
              <a:rPr lang="en-US" dirty="0" smtClean="0">
                <a:latin typeface="Arial" charset="0"/>
              </a:rPr>
              <a:t>2020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Conditionals and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general, may want to repeat prompt if </a:t>
            </a:r>
            <a:r>
              <a:rPr lang="en-US" u="sng"/>
              <a:t>any</a:t>
            </a:r>
            <a:r>
              <a:rPr lang="en-US"/>
              <a:t> error occurs</a:t>
            </a:r>
            <a:endParaRPr lang="en-US" dirty="0"/>
          </a:p>
          <a:p>
            <a:pPr lvl="1"/>
            <a:r>
              <a:rPr lang="en-US" dirty="0"/>
              <a:t>Logical OR of all error conditions to continue loop</a:t>
            </a:r>
          </a:p>
          <a:p>
            <a:r>
              <a:rPr lang="en-US" dirty="0"/>
              <a:t>Prioritize error testing—format errors usually first</a:t>
            </a:r>
          </a:p>
          <a:p>
            <a:pPr lvl="1"/>
            <a:r>
              <a:rPr lang="en-US" dirty="0"/>
              <a:t>Why test inputs if they weren’t read correctly?</a:t>
            </a:r>
          </a:p>
          <a:p>
            <a:r>
              <a:rPr lang="en-US" dirty="0"/>
              <a:t>Example: also test for n &lt; 0 as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   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|| (n &lt; 0));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D01D-5A0A-406D-800E-FAF1DEC94123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Flag: variable that indicates a particular condition occurred</a:t>
            </a:r>
          </a:p>
          <a:p>
            <a:pPr lvl="1"/>
            <a:r>
              <a:rPr lang="en-US" dirty="0"/>
              <a:t>Allows you to simplify conditional tests later in program</a:t>
            </a:r>
          </a:p>
          <a:p>
            <a:r>
              <a:rPr lang="en-US" dirty="0"/>
              <a:t>Possible uses</a:t>
            </a:r>
          </a:p>
          <a:p>
            <a:pPr lvl="1"/>
            <a:r>
              <a:rPr lang="en-US" dirty="0"/>
              <a:t>Waiting for some condition—set flag when condition occurs</a:t>
            </a:r>
          </a:p>
          <a:p>
            <a:pPr lvl="1"/>
            <a:r>
              <a:rPr lang="en-US" dirty="0"/>
              <a:t>Testing multiple errors—set/increment flag any time there’s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flag;</a:t>
            </a: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0;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== 1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C84-BE45-4286-A3A0-3681D489A549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overall flow (review)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65BA7A-5F4B-43DF-B49D-E0A8E8EC4595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next steps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2</a:t>
            </a:r>
            <a:r>
              <a:rPr lang="en-US" baseline="30000" dirty="0"/>
              <a:t>n</a:t>
            </a:r>
            <a:r>
              <a:rPr lang="en-US" dirty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DBFC78-DE06-4FCF-AFE3-157C4DA3815F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AD2EA-6E32-4AFD-B612-BFE9C8D49A11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5B65A6-4B93-4224-9D5E-5AA1CD60C91F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DACF41-9757-4BD3-96C5-F4BEDE79EB36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No benefit to doing one over the other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2ED2B8-A6F6-490B-B485-65C6E21FE3D6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16CDAA-F5CB-41DA-A74D-A03A5B658B3A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 Preview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r>
              <a:rPr lang="en-US" dirty="0"/>
              <a:t>Program 4 due 3/2</a:t>
            </a:r>
          </a:p>
          <a:p>
            <a:pPr lvl="1"/>
            <a:r>
              <a:rPr lang="en-US" dirty="0"/>
              <a:t>Late penalties different than normal</a:t>
            </a:r>
          </a:p>
          <a:p>
            <a:pPr lvl="2"/>
            <a:r>
              <a:rPr lang="en-US" dirty="0"/>
              <a:t>-1 if submitted between 3/3-3/6 (3/6 F before break)</a:t>
            </a:r>
          </a:p>
          <a:p>
            <a:pPr lvl="2"/>
            <a:r>
              <a:rPr lang="en-US" dirty="0"/>
              <a:t>-2 if submitted between 3/7-3/16 (3/16 M after break)</a:t>
            </a:r>
          </a:p>
          <a:p>
            <a:pPr lvl="2"/>
            <a:r>
              <a:rPr lang="en-US" dirty="0"/>
              <a:t>Back to normal after that (-4 on 3/17, -8 on 3/18,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Looking ahead: Exam 2 Wednesday, 3/4</a:t>
            </a:r>
          </a:p>
          <a:p>
            <a:pPr lvl="1"/>
            <a:r>
              <a:rPr lang="en-US" dirty="0"/>
              <a:t>Covers material since Exam 1 through end of next week</a:t>
            </a:r>
          </a:p>
          <a:p>
            <a:pPr lvl="1"/>
            <a:r>
              <a:rPr lang="en-US" dirty="0"/>
              <a:t>Allowed one double-sided 8.5” x 11” note sheet</a:t>
            </a:r>
          </a:p>
          <a:p>
            <a:pPr lvl="1"/>
            <a:r>
              <a:rPr lang="en-US" dirty="0"/>
              <a:t>No other notes, no electronic devices</a:t>
            </a:r>
          </a:p>
          <a:p>
            <a:r>
              <a:rPr lang="en-US"/>
              <a:t>Chapter 5 activities due 3/16</a:t>
            </a:r>
          </a:p>
          <a:p>
            <a:pPr lvl="1"/>
            <a:endParaRPr lang="en-US" dirty="0"/>
          </a:p>
          <a:p>
            <a:pPr lvl="1"/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98E306-988E-4201-B576-F7E28F3FD270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 4 </a:t>
            </a:r>
            <a:r>
              <a:rPr lang="en-US" dirty="0" smtClean="0"/>
              <a:t>due </a:t>
            </a:r>
            <a:r>
              <a:rPr lang="en-US" dirty="0"/>
              <a:t>3/2</a:t>
            </a:r>
          </a:p>
          <a:p>
            <a:pPr lvl="1"/>
            <a:r>
              <a:rPr lang="en-US" dirty="0"/>
              <a:t>Late penalties different than normal</a:t>
            </a:r>
          </a:p>
          <a:p>
            <a:pPr lvl="2"/>
            <a:r>
              <a:rPr lang="en-US" dirty="0"/>
              <a:t>-1 if submitted between 3/3-3/6 (3/6 F before break)</a:t>
            </a:r>
          </a:p>
          <a:p>
            <a:pPr lvl="2"/>
            <a:r>
              <a:rPr lang="en-US" dirty="0"/>
              <a:t>-2 if submitted between 3/7-3/16 (3/16 M after break)</a:t>
            </a:r>
          </a:p>
          <a:p>
            <a:pPr lvl="2"/>
            <a:r>
              <a:rPr lang="en-US" dirty="0"/>
              <a:t>Back to normal after that (-4 on 3/17, -8 on 3/18,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Looking ahead: Exam 2 Wednesday, 3/4</a:t>
            </a:r>
          </a:p>
          <a:p>
            <a:pPr lvl="1"/>
            <a:r>
              <a:rPr lang="en-US" dirty="0"/>
              <a:t>Covers material since Exam 1 through end of next week</a:t>
            </a:r>
          </a:p>
          <a:p>
            <a:pPr lvl="1"/>
            <a:r>
              <a:rPr lang="en-US" dirty="0"/>
              <a:t>Allowed one double-sided 8.5” x 11” note sheet</a:t>
            </a:r>
          </a:p>
          <a:p>
            <a:pPr lvl="1"/>
            <a:r>
              <a:rPr lang="en-US" dirty="0"/>
              <a:t>No other notes, no electronic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Chapter 5 activities due 3/16</a:t>
            </a:r>
            <a:endParaRPr lang="en-US" dirty="0"/>
          </a:p>
          <a:p>
            <a:r>
              <a:rPr lang="en-US" dirty="0"/>
              <a:t>Today’s lecture: PE2 (Loops/conditionals)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2955C9-EE3C-489D-A35E-997C9F88172E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8857" y="304800"/>
            <a:ext cx="8229600" cy="712787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PE2: Today’</a:t>
            </a:r>
            <a:r>
              <a:rPr lang="en-US" altLang="ja-JP" dirty="0">
                <a:latin typeface="Garamond" charset="0"/>
              </a:rPr>
              <a:t>s 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repeat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and print the factorial of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,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</a:t>
            </a:r>
            <a:r>
              <a:rPr lang="en-US" altLang="ja-JP" sz="2200" dirty="0"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 (if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>
                <a:latin typeface="Arial" charset="0"/>
                <a:cs typeface="Courier New" charset="0"/>
              </a:rPr>
              <a:t>)</a:t>
            </a:r>
            <a:endParaRPr lang="en-US" altLang="ja-JP" sz="22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F9EAE3-F679-4422-B4FA-50ED9B2380A6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A1BB24-F930-4A26-BD85-AD16DC53A6EB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Whole program contains loop</a:t>
            </a:r>
          </a:p>
          <a:p>
            <a:pPr lvl="1"/>
            <a:r>
              <a:rPr lang="en-US" dirty="0">
                <a:latin typeface="Arial" charset="0"/>
              </a:rPr>
              <a:t>Repeats process until user enters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 or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while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latin typeface="Courier New" charset="0"/>
                <a:cs typeface="Courier New" charset="0"/>
              </a:rPr>
              <a:t>do-while</a:t>
            </a:r>
            <a:r>
              <a:rPr lang="en-US" dirty="0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“infinite” loop</a:t>
            </a:r>
          </a:p>
          <a:p>
            <a:r>
              <a:rPr lang="en-US" dirty="0">
                <a:latin typeface="Arial" charset="0"/>
              </a:rPr>
              <a:t>Testing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Courier New" charset="0"/>
                <a:cs typeface="Courier New" charset="0"/>
              </a:rPr>
              <a:t>switch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Checking equality of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 to constant values</a:t>
            </a:r>
          </a:p>
          <a:p>
            <a:r>
              <a:rPr lang="en-US" dirty="0">
                <a:latin typeface="Arial" charset="0"/>
              </a:rPr>
              <a:t>Exiting program: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at any point to end current function (including </a:t>
            </a:r>
            <a:r>
              <a:rPr lang="en-US" dirty="0">
                <a:latin typeface="Courier New" charset="0"/>
                <a:cs typeface="Courier New" charset="0"/>
              </a:rPr>
              <a:t>main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A9DA4F-042D-4568-9C2F-7EB33AD910FA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0E77D-45A9-4D8F-BC83-120B83F84314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B2863F-1102-4E5B-AA37-BC466DCB0CCA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2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C7B384-69DC-4B6A-A756-23A7EC8C26A8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nVals = scanf(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 %c %d"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&amp;cmd, &amp;n);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108063-6C9B-43AA-85EF-E0580801AE34}" type="datetime1">
              <a:rPr lang="en-US" sz="1200" smtClean="0">
                <a:latin typeface="Garamond" charset="0"/>
              </a:rPr>
              <a:t>2/28/2020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1306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8090</TotalTime>
  <Words>1286</Words>
  <Application>Microsoft Office PowerPoint</Application>
  <PresentationFormat>On-screen Show (4:3)</PresentationFormat>
  <Paragraphs>227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PE2: 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Error flags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1716</cp:revision>
  <dcterms:created xsi:type="dcterms:W3CDTF">2006-04-03T05:03:01Z</dcterms:created>
  <dcterms:modified xsi:type="dcterms:W3CDTF">2020-02-28T17:55:44Z</dcterms:modified>
</cp:coreProperties>
</file>