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584" r:id="rId3"/>
    <p:sldId id="580" r:id="rId4"/>
    <p:sldId id="564" r:id="rId5"/>
    <p:sldId id="585" r:id="rId6"/>
    <p:sldId id="583" r:id="rId7"/>
    <p:sldId id="576" r:id="rId8"/>
    <p:sldId id="566" r:id="rId9"/>
    <p:sldId id="581" r:id="rId10"/>
    <p:sldId id="582" r:id="rId11"/>
    <p:sldId id="577" r:id="rId12"/>
    <p:sldId id="578" r:id="rId13"/>
    <p:sldId id="572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D2F53-79C9-437C-9D6D-CD523E069B05}" v="5" dt="2020-02-10T05:29:00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89522" autoAdjust="0"/>
  </p:normalViewPr>
  <p:slideViewPr>
    <p:cSldViewPr>
      <p:cViewPr varScale="1">
        <p:scale>
          <a:sx n="80" d="100"/>
          <a:sy n="80" d="100"/>
        </p:scale>
        <p:origin x="954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794C708-16C4-4E92-8B46-93F894BC09E7}"/>
    <pc:docChg chg="custSel modSld">
      <pc:chgData name="Geiger, Michael J" userId="13cae92b-b37c-450b-a449-82fcae19569d" providerId="ADAL" clId="{4794C708-16C4-4E92-8B46-93F894BC09E7}" dt="2019-10-02T02:50:30.293" v="164" actId="27636"/>
      <pc:docMkLst>
        <pc:docMk/>
      </pc:docMkLst>
      <pc:sldChg chg="modSp">
        <pc:chgData name="Geiger, Michael J" userId="13cae92b-b37c-450b-a449-82fcae19569d" providerId="ADAL" clId="{4794C708-16C4-4E92-8B46-93F894BC09E7}" dt="2019-10-02T02:48:17.885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4794C708-16C4-4E92-8B46-93F894BC09E7}" dt="2019-10-02T02:48:17.885" v="5" actId="20577"/>
          <ac:spMkLst>
            <pc:docMk/>
            <pc:sldMk cId="0" sldId="256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794C708-16C4-4E92-8B46-93F894BC09E7}" dt="2019-10-02T02:49:32.568" v="155" actId="20577"/>
        <pc:sldMkLst>
          <pc:docMk/>
          <pc:sldMk cId="0" sldId="422"/>
        </pc:sldMkLst>
        <pc:spChg chg="mod">
          <ac:chgData name="Geiger, Michael J" userId="13cae92b-b37c-450b-a449-82fcae19569d" providerId="ADAL" clId="{4794C708-16C4-4E92-8B46-93F894BC09E7}" dt="2019-10-02T02:49:32.568" v="155" actId="20577"/>
          <ac:spMkLst>
            <pc:docMk/>
            <pc:sldMk cId="0" sldId="422"/>
            <ac:spMk id="5123" creationId="{00000000-0000-0000-0000-000000000000}"/>
          </ac:spMkLst>
        </pc:spChg>
      </pc:sldChg>
      <pc:sldChg chg="modSp">
        <pc:chgData name="Geiger, Michael J" userId="13cae92b-b37c-450b-a449-82fcae19569d" providerId="ADAL" clId="{4794C708-16C4-4E92-8B46-93F894BC09E7}" dt="2019-10-02T02:50:30.293" v="164" actId="27636"/>
        <pc:sldMkLst>
          <pc:docMk/>
          <pc:sldMk cId="0" sldId="447"/>
        </pc:sldMkLst>
        <pc:spChg chg="mod">
          <ac:chgData name="Geiger, Michael J" userId="13cae92b-b37c-450b-a449-82fcae19569d" providerId="ADAL" clId="{4794C708-16C4-4E92-8B46-93F894BC09E7}" dt="2019-10-02T02:50:30.293" v="164" actId="27636"/>
          <ac:spMkLst>
            <pc:docMk/>
            <pc:sldMk cId="0" sldId="447"/>
            <ac:spMk id="19459" creationId="{00000000-0000-0000-0000-000000000000}"/>
          </ac:spMkLst>
        </pc:spChg>
      </pc:sldChg>
      <pc:sldChg chg="modSp">
        <pc:chgData name="Geiger, Michael J" userId="13cae92b-b37c-450b-a449-82fcae19569d" providerId="ADAL" clId="{4794C708-16C4-4E92-8B46-93F894BC09E7}" dt="2019-10-02T02:49:46.979" v="160" actId="20577"/>
        <pc:sldMkLst>
          <pc:docMk/>
          <pc:sldMk cId="0" sldId="564"/>
        </pc:sldMkLst>
        <pc:spChg chg="mod">
          <ac:chgData name="Geiger, Michael J" userId="13cae92b-b37c-450b-a449-82fcae19569d" providerId="ADAL" clId="{4794C708-16C4-4E92-8B46-93F894BC09E7}" dt="2019-10-02T02:49:46.979" v="160" actId="20577"/>
          <ac:spMkLst>
            <pc:docMk/>
            <pc:sldMk cId="0" sldId="564"/>
            <ac:spMk id="6147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F603F7E9-18D2-4F15-8E38-2B82038E9885}"/>
    <pc:docChg chg="undo custSel addSld modSld">
      <pc:chgData name="Geiger, Michael J" userId="13cae92b-b37c-450b-a449-82fcae19569d" providerId="ADAL" clId="{F603F7E9-18D2-4F15-8E38-2B82038E9885}" dt="2019-02-20T17:04:06.845" v="948" actId="20577"/>
      <pc:docMkLst>
        <pc:docMk/>
      </pc:docMkLst>
      <pc:sldChg chg="modSp">
        <pc:chgData name="Geiger, Michael J" userId="13cae92b-b37c-450b-a449-82fcae19569d" providerId="ADAL" clId="{F603F7E9-18D2-4F15-8E38-2B82038E9885}" dt="2019-02-20T05:12:34.988" v="33" actId="20577"/>
        <pc:sldMkLst>
          <pc:docMk/>
          <pc:sldMk cId="0" sldId="256"/>
        </pc:sldMkLst>
        <pc:spChg chg="mod">
          <ac:chgData name="Geiger, Michael J" userId="13cae92b-b37c-450b-a449-82fcae19569d" providerId="ADAL" clId="{F603F7E9-18D2-4F15-8E38-2B82038E9885}" dt="2019-02-20T05:12:34.988" v="33" actId="20577"/>
          <ac:spMkLst>
            <pc:docMk/>
            <pc:sldMk cId="0" sldId="256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F603F7E9-18D2-4F15-8E38-2B82038E9885}" dt="2019-02-20T05:13:15.999" v="41" actId="20577"/>
        <pc:sldMkLst>
          <pc:docMk/>
          <pc:sldMk cId="0" sldId="422"/>
        </pc:sldMkLst>
        <pc:spChg chg="mod">
          <ac:chgData name="Geiger, Michael J" userId="13cae92b-b37c-450b-a449-82fcae19569d" providerId="ADAL" clId="{F603F7E9-18D2-4F15-8E38-2B82038E9885}" dt="2019-02-20T05:13:15.999" v="41" actId="20577"/>
          <ac:spMkLst>
            <pc:docMk/>
            <pc:sldMk cId="0" sldId="422"/>
            <ac:spMk id="5123" creationId="{00000000-0000-0000-0000-000000000000}"/>
          </ac:spMkLst>
        </pc:spChg>
      </pc:sldChg>
      <pc:sldChg chg="modSp">
        <pc:chgData name="Geiger, Michael J" userId="13cae92b-b37c-450b-a449-82fcae19569d" providerId="ADAL" clId="{F603F7E9-18D2-4F15-8E38-2B82038E9885}" dt="2019-02-20T05:19:09.098" v="942" actId="27636"/>
        <pc:sldMkLst>
          <pc:docMk/>
          <pc:sldMk cId="0" sldId="447"/>
        </pc:sldMkLst>
        <pc:spChg chg="mod">
          <ac:chgData name="Geiger, Michael J" userId="13cae92b-b37c-450b-a449-82fcae19569d" providerId="ADAL" clId="{F603F7E9-18D2-4F15-8E38-2B82038E9885}" dt="2019-02-20T05:19:09.098" v="942" actId="27636"/>
          <ac:spMkLst>
            <pc:docMk/>
            <pc:sldMk cId="0" sldId="447"/>
            <ac:spMk id="19459" creationId="{00000000-0000-0000-0000-000000000000}"/>
          </ac:spMkLst>
        </pc:spChg>
      </pc:sldChg>
      <pc:sldChg chg="modSp">
        <pc:chgData name="Geiger, Michael J" userId="13cae92b-b37c-450b-a449-82fcae19569d" providerId="ADAL" clId="{F603F7E9-18D2-4F15-8E38-2B82038E9885}" dt="2019-02-20T17:04:06.845" v="948" actId="20577"/>
        <pc:sldMkLst>
          <pc:docMk/>
          <pc:sldMk cId="0" sldId="564"/>
        </pc:sldMkLst>
        <pc:spChg chg="mod">
          <ac:chgData name="Geiger, Michael J" userId="13cae92b-b37c-450b-a449-82fcae19569d" providerId="ADAL" clId="{F603F7E9-18D2-4F15-8E38-2B82038E9885}" dt="2019-02-20T17:04:06.845" v="948" actId="20577"/>
          <ac:spMkLst>
            <pc:docMk/>
            <pc:sldMk cId="0" sldId="564"/>
            <ac:spMk id="6147" creationId="{00000000-0000-0000-0000-000000000000}"/>
          </ac:spMkLst>
        </pc:spChg>
      </pc:sldChg>
      <pc:sldChg chg="modSp add">
        <pc:chgData name="Geiger, Michael J" userId="13cae92b-b37c-450b-a449-82fcae19569d" providerId="ADAL" clId="{F603F7E9-18D2-4F15-8E38-2B82038E9885}" dt="2019-02-20T05:17:38.710" v="854" actId="27636"/>
        <pc:sldMkLst>
          <pc:docMk/>
          <pc:sldMk cId="3156380730" sldId="583"/>
        </pc:sldMkLst>
        <pc:spChg chg="mod">
          <ac:chgData name="Geiger, Michael J" userId="13cae92b-b37c-450b-a449-82fcae19569d" providerId="ADAL" clId="{F603F7E9-18D2-4F15-8E38-2B82038E9885}" dt="2019-02-20T05:13:49.885" v="67" actId="20577"/>
          <ac:spMkLst>
            <pc:docMk/>
            <pc:sldMk cId="3156380730" sldId="583"/>
            <ac:spMk id="2" creationId="{E44F0099-2741-4F72-9F03-6B45CB00F732}"/>
          </ac:spMkLst>
        </pc:spChg>
        <pc:spChg chg="mod">
          <ac:chgData name="Geiger, Michael J" userId="13cae92b-b37c-450b-a449-82fcae19569d" providerId="ADAL" clId="{F603F7E9-18D2-4F15-8E38-2B82038E9885}" dt="2019-02-20T05:17:38.710" v="854" actId="27636"/>
          <ac:spMkLst>
            <pc:docMk/>
            <pc:sldMk cId="3156380730" sldId="583"/>
            <ac:spMk id="3" creationId="{79AA0EB1-6F66-4D19-B671-622165CA8004}"/>
          </ac:spMkLst>
        </pc:spChg>
      </pc:sldChg>
    </pc:docChg>
  </pc:docChgLst>
  <pc:docChgLst>
    <pc:chgData name="Geiger, Michael J" userId="13cae92b-b37c-450b-a449-82fcae19569d" providerId="ADAL" clId="{119D2F53-79C9-437C-9D6D-CD523E069B05}"/>
    <pc:docChg chg="custSel addSld delSld modSld">
      <pc:chgData name="Geiger, Michael J" userId="13cae92b-b37c-450b-a449-82fcae19569d" providerId="ADAL" clId="{119D2F53-79C9-437C-9D6D-CD523E069B05}" dt="2020-02-10T05:29:32.106" v="427" actId="20577"/>
      <pc:docMkLst>
        <pc:docMk/>
      </pc:docMkLst>
      <pc:sldChg chg="modSp mod">
        <pc:chgData name="Geiger, Michael J" userId="13cae92b-b37c-450b-a449-82fcae19569d" providerId="ADAL" clId="{119D2F53-79C9-437C-9D6D-CD523E069B05}" dt="2020-02-10T05:24:03.273" v="13" actId="20577"/>
        <pc:sldMkLst>
          <pc:docMk/>
          <pc:sldMk cId="0" sldId="256"/>
        </pc:sldMkLst>
        <pc:spChg chg="mod">
          <ac:chgData name="Geiger, Michael J" userId="13cae92b-b37c-450b-a449-82fcae19569d" providerId="ADAL" clId="{119D2F53-79C9-437C-9D6D-CD523E069B05}" dt="2020-02-10T05:24:03.273" v="13" actId="20577"/>
          <ac:spMkLst>
            <pc:docMk/>
            <pc:sldMk cId="0" sldId="256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119D2F53-79C9-437C-9D6D-CD523E069B05}" dt="2020-02-10T05:25:14.385" v="28" actId="47"/>
        <pc:sldMkLst>
          <pc:docMk/>
          <pc:sldMk cId="0" sldId="422"/>
        </pc:sldMkLst>
      </pc:sldChg>
      <pc:sldChg chg="modSp mod">
        <pc:chgData name="Geiger, Michael J" userId="13cae92b-b37c-450b-a449-82fcae19569d" providerId="ADAL" clId="{119D2F53-79C9-437C-9D6D-CD523E069B05}" dt="2020-02-10T05:29:32.106" v="427" actId="20577"/>
        <pc:sldMkLst>
          <pc:docMk/>
          <pc:sldMk cId="0" sldId="447"/>
        </pc:sldMkLst>
        <pc:spChg chg="mod">
          <ac:chgData name="Geiger, Michael J" userId="13cae92b-b37c-450b-a449-82fcae19569d" providerId="ADAL" clId="{119D2F53-79C9-437C-9D6D-CD523E069B05}" dt="2020-02-10T05:29:32.106" v="427" actId="20577"/>
          <ac:spMkLst>
            <pc:docMk/>
            <pc:sldMk cId="0" sldId="447"/>
            <ac:spMk id="19459" creationId="{00000000-0000-0000-0000-000000000000}"/>
          </ac:spMkLst>
        </pc:spChg>
      </pc:sldChg>
      <pc:sldChg chg="addSp delSp modSp mod">
        <pc:chgData name="Geiger, Michael J" userId="13cae92b-b37c-450b-a449-82fcae19569d" providerId="ADAL" clId="{119D2F53-79C9-437C-9D6D-CD523E069B05}" dt="2020-02-10T05:26:24.307" v="180" actId="20577"/>
        <pc:sldMkLst>
          <pc:docMk/>
          <pc:sldMk cId="0" sldId="564"/>
        </pc:sldMkLst>
        <pc:spChg chg="add del mod">
          <ac:chgData name="Geiger, Michael J" userId="13cae92b-b37c-450b-a449-82fcae19569d" providerId="ADAL" clId="{119D2F53-79C9-437C-9D6D-CD523E069B05}" dt="2020-02-10T05:25:47.342" v="45"/>
          <ac:spMkLst>
            <pc:docMk/>
            <pc:sldMk cId="0" sldId="564"/>
            <ac:spMk id="2" creationId="{0F050144-1313-4335-8077-C46BBA0DBF15}"/>
          </ac:spMkLst>
        </pc:spChg>
        <pc:spChg chg="add del mod">
          <ac:chgData name="Geiger, Michael J" userId="13cae92b-b37c-450b-a449-82fcae19569d" providerId="ADAL" clId="{119D2F53-79C9-437C-9D6D-CD523E069B05}" dt="2020-02-10T05:25:47.342" v="45"/>
          <ac:spMkLst>
            <pc:docMk/>
            <pc:sldMk cId="0" sldId="564"/>
            <ac:spMk id="3" creationId="{2C3E860B-9B10-4A5C-8896-0E41B2DABA96}"/>
          </ac:spMkLst>
        </pc:spChg>
        <pc:spChg chg="add del mod">
          <ac:chgData name="Geiger, Michael J" userId="13cae92b-b37c-450b-a449-82fcae19569d" providerId="ADAL" clId="{119D2F53-79C9-437C-9D6D-CD523E069B05}" dt="2020-02-10T05:25:47.342" v="45"/>
          <ac:spMkLst>
            <pc:docMk/>
            <pc:sldMk cId="0" sldId="564"/>
            <ac:spMk id="7" creationId="{707A8AAF-5358-4175-88F8-62CA5007A744}"/>
          </ac:spMkLst>
        </pc:spChg>
        <pc:spChg chg="add del mod">
          <ac:chgData name="Geiger, Michael J" userId="13cae92b-b37c-450b-a449-82fcae19569d" providerId="ADAL" clId="{119D2F53-79C9-437C-9D6D-CD523E069B05}" dt="2020-02-10T05:25:47.342" v="45"/>
          <ac:spMkLst>
            <pc:docMk/>
            <pc:sldMk cId="0" sldId="564"/>
            <ac:spMk id="8" creationId="{8D59FCE3-437A-4D29-B873-7DECA92DFA24}"/>
          </ac:spMkLst>
        </pc:spChg>
        <pc:spChg chg="add del mod">
          <ac:chgData name="Geiger, Michael J" userId="13cae92b-b37c-450b-a449-82fcae19569d" providerId="ADAL" clId="{119D2F53-79C9-437C-9D6D-CD523E069B05}" dt="2020-02-10T05:25:47.342" v="45"/>
          <ac:spMkLst>
            <pc:docMk/>
            <pc:sldMk cId="0" sldId="564"/>
            <ac:spMk id="9" creationId="{F8F9F5E8-9B0B-4F89-8837-30A3C0822A48}"/>
          </ac:spMkLst>
        </pc:spChg>
        <pc:spChg chg="mod">
          <ac:chgData name="Geiger, Michael J" userId="13cae92b-b37c-450b-a449-82fcae19569d" providerId="ADAL" clId="{119D2F53-79C9-437C-9D6D-CD523E069B05}" dt="2020-02-10T05:26:24.307" v="180" actId="20577"/>
          <ac:spMkLst>
            <pc:docMk/>
            <pc:sldMk cId="0" sldId="564"/>
            <ac:spMk id="6147" creationId="{00000000-0000-0000-0000-000000000000}"/>
          </ac:spMkLst>
        </pc:spChg>
      </pc:sldChg>
      <pc:sldChg chg="del">
        <pc:chgData name="Geiger, Michael J" userId="13cae92b-b37c-450b-a449-82fcae19569d" providerId="ADAL" clId="{119D2F53-79C9-437C-9D6D-CD523E069B05}" dt="2020-02-10T05:28:45.809" v="330" actId="47"/>
        <pc:sldMkLst>
          <pc:docMk/>
          <pc:sldMk cId="0" sldId="573"/>
        </pc:sldMkLst>
      </pc:sldChg>
      <pc:sldChg chg="del">
        <pc:chgData name="Geiger, Michael J" userId="13cae92b-b37c-450b-a449-82fcae19569d" providerId="ADAL" clId="{119D2F53-79C9-437C-9D6D-CD523E069B05}" dt="2020-02-10T05:28:47.012" v="331" actId="47"/>
        <pc:sldMkLst>
          <pc:docMk/>
          <pc:sldMk cId="0" sldId="574"/>
        </pc:sldMkLst>
      </pc:sldChg>
      <pc:sldChg chg="del">
        <pc:chgData name="Geiger, Michael J" userId="13cae92b-b37c-450b-a449-82fcae19569d" providerId="ADAL" clId="{119D2F53-79C9-437C-9D6D-CD523E069B05}" dt="2020-02-10T05:28:43.759" v="329" actId="47"/>
        <pc:sldMkLst>
          <pc:docMk/>
          <pc:sldMk cId="1230279478" sldId="579"/>
        </pc:sldMkLst>
      </pc:sldChg>
      <pc:sldChg chg="modSp add mod">
        <pc:chgData name="Geiger, Michael J" userId="13cae92b-b37c-450b-a449-82fcae19569d" providerId="ADAL" clId="{119D2F53-79C9-437C-9D6D-CD523E069B05}" dt="2020-02-10T05:29:10.834" v="337" actId="20577"/>
        <pc:sldMkLst>
          <pc:docMk/>
          <pc:sldMk cId="0" sldId="584"/>
        </pc:sldMkLst>
        <pc:spChg chg="mod">
          <ac:chgData name="Geiger, Michael J" userId="13cae92b-b37c-450b-a449-82fcae19569d" providerId="ADAL" clId="{119D2F53-79C9-437C-9D6D-CD523E069B05}" dt="2020-02-10T05:29:10.834" v="337" actId="20577"/>
          <ac:spMkLst>
            <pc:docMk/>
            <pc:sldMk cId="0" sldId="584"/>
            <ac:spMk id="4099" creationId="{00000000-0000-0000-0000-000000000000}"/>
          </ac:spMkLst>
        </pc:spChg>
      </pc:sldChg>
      <pc:sldChg chg="modSp add mod">
        <pc:chgData name="Geiger, Michael J" userId="13cae92b-b37c-450b-a449-82fcae19569d" providerId="ADAL" clId="{119D2F53-79C9-437C-9D6D-CD523E069B05}" dt="2020-02-10T05:27:55.363" v="328" actId="20577"/>
        <pc:sldMkLst>
          <pc:docMk/>
          <pc:sldMk cId="3725011343" sldId="585"/>
        </pc:sldMkLst>
        <pc:spChg chg="mod">
          <ac:chgData name="Geiger, Michael J" userId="13cae92b-b37c-450b-a449-82fcae19569d" providerId="ADAL" clId="{119D2F53-79C9-437C-9D6D-CD523E069B05}" dt="2020-02-10T05:25:37.694" v="41" actId="20577"/>
          <ac:spMkLst>
            <pc:docMk/>
            <pc:sldMk cId="3725011343" sldId="585"/>
            <ac:spMk id="6146" creationId="{00000000-0000-0000-0000-000000000000}"/>
          </ac:spMkLst>
        </pc:spChg>
        <pc:spChg chg="mod">
          <ac:chgData name="Geiger, Michael J" userId="13cae92b-b37c-450b-a449-82fcae19569d" providerId="ADAL" clId="{119D2F53-79C9-437C-9D6D-CD523E069B05}" dt="2020-02-10T05:27:55.363" v="328" actId="20577"/>
          <ac:spMkLst>
            <pc:docMk/>
            <pc:sldMk cId="3725011343" sldId="585"/>
            <ac:spMk id="61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434E4-41A5-AE49-B80E-2E829F8A3E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15F3F-B628-4B45-9850-FDBB917D6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3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15F3F-B628-4B45-9850-FDBB917D6C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15F3F-B628-4B45-9850-FDBB917D6C7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10A320-E618-44B8-8049-F14A0D20B964}" type="datetime1">
              <a:rPr lang="en-US" smtClean="0"/>
              <a:t>2/10/2020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33C-5C85-A747-87CA-B562EDC30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3F17E-CCC1-41AE-9BF4-0FB24F11C4AF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F235E-BC6B-1743-8A94-7603BE94F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5C875-E97F-455F-8C84-8822A8C8E2C6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D5C84-FF97-294E-B6EE-FF7786EF5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19C94-9132-44B6-8E8D-0CB42D54D6B9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C613-9858-1C4F-9EA4-9CFDB4059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5246F-AA19-4003-BB61-BF561BE57E35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0CF55-4822-B049-B102-95CC6D238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0CC340-52A2-4848-B619-AB1A2E9CCE0C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817DA-2E08-4397-B2A0-EA481EE709F5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B0E8D-408E-8340-80A0-480F89F4B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3C5BB-FF7F-47B6-918B-F3B6F411DFCA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71E3-6EB3-E94E-8A70-54AB1455C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B0F2C-1DFE-4588-92A1-5315A0FAD78F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559-7B4A-324D-A6C9-F893AA549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F2222-08AB-4BBB-9E4C-98B70C07DBB1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942D-7782-794D-9EEF-16C603D03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ABCE81-02B7-4C03-B192-817EFF7583B7}" type="datetime1">
              <a:rPr lang="en-US" smtClean="0"/>
              <a:t>2/10/2020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E7B1-1C9D-7F4A-8092-30167CE0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C0A68-64F6-435B-B8A0-F7417834CDB3}" type="datetime1">
              <a:rPr lang="en-US" smtClean="0"/>
              <a:t>2/10/2020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2D331-AA8B-1E48-AB0A-896594335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4710B-1635-4D26-A496-51D1E96E712F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5A10-6B11-E24A-B68E-C4725F4CB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8209F-0702-4121-AFC5-34490B8A094A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0DBF-ABAC-E04F-BCE6-463678586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A509E74-E0A4-4334-9439-D47D249D124E}" type="datetime1">
              <a:rPr lang="en-US" smtClean="0"/>
              <a:t>2/10/2020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CC98639-ACAB-F544-A200-C59D11C9B1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8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2020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1EF53C-7BAA-4BD4-8D29-E0C50AC393FC}" type="datetime1">
              <a:rPr lang="en-US" smtClean="0">
                <a:latin typeface="Garamond" charset="0"/>
              </a:rPr>
              <a:t>2/10/2020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6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printf</a:t>
            </a:r>
            <a:r>
              <a:rPr lang="en-US" dirty="0"/>
              <a:t>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(&lt;string&gt;); </a:t>
            </a:r>
            <a:r>
              <a:rPr lang="en-US" dirty="0">
                <a:latin typeface="Courier New"/>
                <a:cs typeface="Courier New"/>
              </a:rPr>
              <a:t>&lt;string&gt;</a:t>
            </a:r>
            <a:r>
              <a:rPr lang="en-US" dirty="0"/>
              <a:t> = characters enclosed in double quotes</a:t>
            </a:r>
          </a:p>
          <a:p>
            <a:pPr lvl="1"/>
            <a:r>
              <a:rPr lang="en-US" dirty="0"/>
              <a:t>May include escape sequence, e.g. </a:t>
            </a:r>
            <a:r>
              <a:rPr lang="en-US" dirty="0">
                <a:latin typeface="Courier New"/>
                <a:cs typeface="Courier New"/>
              </a:rPr>
              <a:t>\n</a:t>
            </a:r>
            <a:r>
              <a:rPr lang="en-US" dirty="0"/>
              <a:t> (new line)</a:t>
            </a:r>
          </a:p>
          <a:p>
            <a:r>
              <a:rPr lang="en-US" dirty="0"/>
              <a:t>To print variable/expression values, insert </a:t>
            </a:r>
            <a:r>
              <a:rPr lang="en-US" dirty="0">
                <a:latin typeface="Courier New"/>
                <a:cs typeface="Courier New"/>
              </a:rPr>
              <a:t>%&lt;type&gt;</a:t>
            </a:r>
            <a:r>
              <a:rPr lang="en-US" dirty="0"/>
              <a:t> in your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format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%c</a:t>
            </a:r>
            <a:r>
              <a:rPr lang="en-US" dirty="0"/>
              <a:t>: single character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%d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/>
              <a:t>: signed decimal integer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/>
                <a:cs typeface="Courier New"/>
              </a:rPr>
              <a:t>%lf</a:t>
            </a:r>
            <a:r>
              <a:rPr lang="en-US" dirty="0"/>
              <a:t>: double</a:t>
            </a:r>
          </a:p>
          <a:p>
            <a:pPr lvl="2"/>
            <a:r>
              <a:rPr lang="en-US" dirty="0"/>
              <a:t>Prints 6 digits after decimal point by default</a:t>
            </a:r>
          </a:p>
          <a:p>
            <a:pPr lvl="2"/>
            <a:r>
              <a:rPr lang="en-US" dirty="0"/>
              <a:t>To control # digits, use precision 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"%.4lf"</a:t>
            </a:r>
            <a:r>
              <a:rPr lang="en-US" dirty="0"/>
              <a:t> prints with 4 digits (4th digit rounds)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%&lt;type&gt;</a:t>
            </a:r>
            <a:r>
              <a:rPr lang="en-US" dirty="0"/>
              <a:t> corresponds to expression that follows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("a=%.3f, b=%.2f", a, b);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020063-4E0D-4534-BD9D-5DCEE5168D44}" type="datetime1">
              <a:rPr lang="en-US" sz="1200" smtClean="0">
                <a:latin typeface="Garamond"/>
              </a:rPr>
              <a:t>2/10/2020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Application Programming: Exam 1 Preview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 smtClean="0">
                <a:latin typeface="Garamond"/>
                <a:cs typeface="Garamond"/>
              </a:rPr>
              <a:pPr/>
              <a:t>11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8112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To read input, use format </a:t>
            </a:r>
            <a:r>
              <a:rPr lang="en-US" dirty="0" err="1">
                <a:latin typeface="Arial" charset="0"/>
              </a:rPr>
              <a:t>specifiers</a:t>
            </a:r>
            <a:r>
              <a:rPr lang="en-US" dirty="0">
                <a:latin typeface="Arial" charset="0"/>
              </a:rPr>
              <a:t> in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 </a:t>
            </a:r>
            <a:r>
              <a:rPr lang="en-US" dirty="0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 dirty="0" err="1">
                <a:latin typeface="Courier New" charset="0"/>
              </a:rPr>
              <a:t>scanf</a:t>
            </a:r>
            <a:r>
              <a:rPr lang="en-US" sz="2800" dirty="0">
                <a:latin typeface="Courier New" charset="0"/>
              </a:rPr>
              <a:t>("%d %</a:t>
            </a:r>
            <a:r>
              <a:rPr lang="en-US" sz="2800" dirty="0" err="1">
                <a:latin typeface="Courier New" charset="0"/>
              </a:rPr>
              <a:t>f",&amp;hours,&amp;rate</a:t>
            </a:r>
            <a:r>
              <a:rPr lang="en-US" sz="2800" dirty="0">
                <a:latin typeface="Courier New" charset="0"/>
              </a:rPr>
              <a:t>);</a:t>
            </a:r>
          </a:p>
          <a:p>
            <a:r>
              <a:rPr lang="en-US" dirty="0">
                <a:latin typeface="Arial" charset="0"/>
              </a:rPr>
              <a:t>Space in format string only matters if using </a:t>
            </a:r>
            <a:r>
              <a:rPr lang="en-US" dirty="0">
                <a:latin typeface="Courier New" charset="0"/>
                <a:cs typeface="Courier New" charset="0"/>
              </a:rPr>
              <a:t>%c </a:t>
            </a:r>
            <a:r>
              <a:rPr lang="en-US" dirty="0">
                <a:latin typeface="Arial" charset="0"/>
              </a:rPr>
              <a:t>format </a:t>
            </a:r>
            <a:r>
              <a:rPr lang="en-US" dirty="0" err="1">
                <a:latin typeface="Arial" charset="0"/>
              </a:rPr>
              <a:t>specifier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If input format doesn’t match </a:t>
            </a:r>
            <a:r>
              <a:rPr lang="en-US" dirty="0" err="1">
                <a:latin typeface="Arial" charset="0"/>
              </a:rPr>
              <a:t>specifier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stops and returns # values successfully read</a:t>
            </a:r>
          </a:p>
          <a:p>
            <a:pPr lvl="1"/>
            <a:r>
              <a:rPr lang="en-US" dirty="0">
                <a:latin typeface="Arial" charset="0"/>
              </a:rPr>
              <a:t>Given: </a:t>
            </a:r>
            <a:r>
              <a:rPr lang="en-US" dirty="0">
                <a:latin typeface="Courier New"/>
                <a:cs typeface="Courier New"/>
              </a:rPr>
              <a:t>n =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ourier New"/>
                <a:cs typeface="Courier New"/>
              </a:rPr>
              <a:t>("%d %d”, &amp;x, &amp;y);</a:t>
            </a:r>
          </a:p>
          <a:p>
            <a:pPr lvl="2"/>
            <a:r>
              <a:rPr lang="en-US" dirty="0">
                <a:latin typeface="Arial" charset="0"/>
              </a:rPr>
              <a:t>If input is: </a:t>
            </a:r>
            <a:r>
              <a:rPr lang="en-US" dirty="0">
                <a:latin typeface="Courier New"/>
                <a:cs typeface="Courier New"/>
              </a:rPr>
              <a:t>3 5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x = 3, y = 5, n = 2</a:t>
            </a:r>
          </a:p>
          <a:p>
            <a:pPr lvl="2"/>
            <a:r>
              <a:rPr lang="en-US" dirty="0">
                <a:latin typeface="Arial" charset="0"/>
                <a:sym typeface="Wingdings"/>
              </a:rPr>
              <a:t>If input is: </a:t>
            </a:r>
            <a:r>
              <a:rPr lang="en-US" dirty="0">
                <a:latin typeface="Courier New"/>
                <a:cs typeface="Courier New"/>
                <a:sym typeface="Wingdings"/>
              </a:rPr>
              <a:t>3 A</a:t>
            </a:r>
            <a:r>
              <a:rPr lang="en-US" dirty="0">
                <a:latin typeface="Arial" charset="0"/>
                <a:sym typeface="Wingdings"/>
              </a:rPr>
              <a:t>  </a:t>
            </a:r>
            <a:r>
              <a:rPr lang="en-US" dirty="0">
                <a:latin typeface="Courier New"/>
                <a:cs typeface="Courier New"/>
                <a:sym typeface="Wingdings"/>
              </a:rPr>
              <a:t>x = 3, y = ?, n = 1</a:t>
            </a:r>
          </a:p>
          <a:p>
            <a:pPr lvl="2"/>
            <a:r>
              <a:rPr lang="en-US" dirty="0">
                <a:latin typeface="Arial" charset="0"/>
                <a:sym typeface="Wingdings"/>
              </a:rPr>
              <a:t>If input is: </a:t>
            </a:r>
            <a:r>
              <a:rPr lang="en-US" dirty="0">
                <a:latin typeface="Courier New"/>
                <a:cs typeface="Courier New"/>
                <a:sym typeface="Wingdings"/>
              </a:rPr>
              <a:t>A 3</a:t>
            </a:r>
            <a:r>
              <a:rPr lang="en-US" dirty="0">
                <a:latin typeface="Arial" charset="0"/>
                <a:sym typeface="Wingdings"/>
              </a:rPr>
              <a:t>  </a:t>
            </a:r>
            <a:r>
              <a:rPr lang="en-US" dirty="0">
                <a:latin typeface="Courier New"/>
                <a:cs typeface="Courier New"/>
                <a:sym typeface="Wingdings"/>
              </a:rPr>
              <a:t>x = ?, y = ?, n </a:t>
            </a:r>
            <a:r>
              <a:rPr lang="en-US">
                <a:latin typeface="Courier New"/>
                <a:cs typeface="Courier New"/>
                <a:sym typeface="Wingdings"/>
              </a:rPr>
              <a:t>= 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E02D47-03B8-4F37-8805-900E3F185B8D}" type="datetime1">
              <a:rPr lang="en-US" smtClean="0">
                <a:latin typeface="Garamond" charset="0"/>
              </a:rPr>
              <a:t>2/10/2020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9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Conditional execution using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AND 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>
                <a:cs typeface="Courier New" pitchFamily="49" charset="0"/>
              </a:rPr>
              <a:t>OR: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3AF434-E5D0-446F-9D7B-2C629CCC52A8}" type="datetime1">
              <a:rPr lang="en-US" smtClean="0">
                <a:latin typeface="Garamond" charset="0"/>
              </a:rPr>
              <a:t>2/10/2020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TIME!!!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Remember, only allowed one 8.5” x 11” note sheet; no electronic devices </a:t>
            </a:r>
            <a:r>
              <a:rPr lang="en-US">
                <a:latin typeface="Arial" charset="0"/>
              </a:rPr>
              <a:t>or other notes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altLang="en-US" dirty="0"/>
              <a:t>Text exercises</a:t>
            </a:r>
          </a:p>
          <a:p>
            <a:pPr lvl="2"/>
            <a:r>
              <a:rPr lang="en-US" altLang="en-US" dirty="0"/>
              <a:t>Ch. 4 to be posted; likely due F 2/14 or Tu 2/18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No late textbook exercises accepted!</a:t>
            </a:r>
          </a:p>
          <a:p>
            <a:pPr lvl="1"/>
            <a:r>
              <a:rPr lang="en-US" dirty="0"/>
              <a:t>Program 2 due today (Monday, 2/10)</a:t>
            </a:r>
          </a:p>
          <a:p>
            <a:pPr lvl="1"/>
            <a:r>
              <a:rPr lang="en-US" dirty="0"/>
              <a:t>Program 3 due W 2/19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5681E7-F1DB-4A6A-8CC7-5E6D501EC417}" type="datetime1">
              <a:rPr lang="en-US" smtClean="0">
                <a:latin typeface="Garamond" charset="0"/>
              </a:rPr>
              <a:t>2/10/2020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52FB5-A6C5-164E-99EC-C7FA6CDD7E9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/>
          </a:bodyPr>
          <a:lstStyle/>
          <a:p>
            <a:r>
              <a:rPr lang="en-US" altLang="en-US" dirty="0"/>
              <a:t>Text exercises</a:t>
            </a:r>
          </a:p>
          <a:p>
            <a:pPr lvl="1"/>
            <a:r>
              <a:rPr lang="en-US" altLang="en-US" dirty="0"/>
              <a:t>Ch. 4 to be posted; likely due F 2/14 or Tu 2/18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No late textbook exercises accepted!</a:t>
            </a:r>
          </a:p>
          <a:p>
            <a:r>
              <a:rPr lang="en-US" dirty="0"/>
              <a:t>Program 2 due today (Monday, 2/10)</a:t>
            </a:r>
          </a:p>
          <a:p>
            <a:r>
              <a:rPr lang="en-US" dirty="0"/>
              <a:t>Program 3 due W 2/19</a:t>
            </a:r>
          </a:p>
          <a:p>
            <a:r>
              <a:rPr lang="en-US" dirty="0"/>
              <a:t>Exam 1 Wednesday, 2/12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E95759E-F42D-42CF-A9DE-665EF63331A1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1 Preview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General exam notes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policies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Review of material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DE6C-338B-4F91-A362-CAC78E0FB99F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0E8D-408E-8340-80A0-480F89F4B8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Allowed one 8.5</a:t>
            </a:r>
            <a:r>
              <a:rPr lang="ja-JP" altLang="en-US" dirty="0"/>
              <a:t>”</a:t>
            </a:r>
            <a:r>
              <a:rPr lang="en-US" dirty="0"/>
              <a:t> x 11</a:t>
            </a:r>
            <a:r>
              <a:rPr lang="ja-JP" altLang="en-US" dirty="0"/>
              <a:t>”</a:t>
            </a:r>
            <a:r>
              <a:rPr lang="en-US" dirty="0"/>
              <a:t> double-sided sheet of notes</a:t>
            </a:r>
          </a:p>
          <a:p>
            <a:r>
              <a:rPr lang="en-US" dirty="0"/>
              <a:t>No other notes</a:t>
            </a:r>
          </a:p>
          <a:p>
            <a:r>
              <a:rPr lang="en-US" dirty="0"/>
              <a:t>No electronic devices (calculator, phone, etc.)</a:t>
            </a:r>
          </a:p>
          <a:p>
            <a:r>
              <a:rPr lang="en-US" dirty="0"/>
              <a:t>Exam will last 50 minutes</a:t>
            </a:r>
          </a:p>
          <a:p>
            <a:pPr lvl="1"/>
            <a:r>
              <a:rPr lang="en-US" dirty="0"/>
              <a:t>We’ll start at 8:00 or 12:00—</a:t>
            </a:r>
            <a:r>
              <a:rPr lang="en-US" b="1" u="sng" dirty="0"/>
              <a:t>please be on time!!</a:t>
            </a:r>
          </a:p>
          <a:p>
            <a:r>
              <a:rPr lang="en-US" dirty="0"/>
              <a:t>You must attend the section for which you are registered unless you have instructor permission to do otherwise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FCF481-3FDE-476F-9EEE-DFD8DA6FD980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EEADEEE-1CBF-0D43-91EB-925F9AC4C86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1 notes (continued)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>
                <a:latin typeface="Arial" charset="0"/>
              </a:rPr>
              <a:t>Lec</a:t>
            </a:r>
            <a:r>
              <a:rPr lang="en-US" sz="2600" dirty="0">
                <a:latin typeface="Arial" charset="0"/>
              </a:rPr>
              <a:t>. 8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 sections (each with multiple parts, so ~10 questions) + 1 extra credit question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Operators, </a:t>
            </a:r>
            <a:r>
              <a:rPr lang="en-US" sz="2200" dirty="0" err="1">
                <a:latin typeface="Arial" charset="0"/>
              </a:rPr>
              <a:t>printf</a:t>
            </a:r>
            <a:r>
              <a:rPr lang="en-US" sz="2200" dirty="0">
                <a:latin typeface="Arial" charset="0"/>
              </a:rPr>
              <a:t>(), </a:t>
            </a:r>
            <a:r>
              <a:rPr lang="en-US" sz="2200" dirty="0" err="1">
                <a:latin typeface="Arial" charset="0"/>
              </a:rPr>
              <a:t>scanf</a:t>
            </a:r>
            <a:r>
              <a:rPr lang="en-US" sz="2200" dirty="0">
                <a:latin typeface="Arial" charset="0"/>
              </a:rPr>
              <a:t>() </a:t>
            </a:r>
            <a:r>
              <a:rPr lang="en-US" sz="2200" i="1" dirty="0">
                <a:solidFill>
                  <a:srgbClr val="FF0000"/>
                </a:solidFill>
                <a:latin typeface="Arial" charset="0"/>
              </a:rPr>
              <a:t>(code reading/writing)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Conditional statements </a:t>
            </a:r>
            <a:r>
              <a:rPr lang="en-US" sz="2200" i="1" dirty="0">
                <a:solidFill>
                  <a:srgbClr val="FF0000"/>
                </a:solidFill>
                <a:latin typeface="Arial" charset="0"/>
              </a:rPr>
              <a:t>(code reading)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Multiple choice </a:t>
            </a:r>
            <a:r>
              <a:rPr lang="en-US" sz="2200" i="1" dirty="0">
                <a:solidFill>
                  <a:srgbClr val="FF0000"/>
                </a:solidFill>
                <a:latin typeface="Arial" charset="0"/>
              </a:rPr>
              <a:t>(small questions related to topics in previous two sections)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Extra credit may cover any (or all) of these topics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FCF481-3FDE-476F-9EEE-DFD8DA6FD980}" type="datetime1">
              <a:rPr lang="en-US" smtClean="0">
                <a:latin typeface="Garamond" charset="0"/>
              </a:rPr>
              <a:t>2/10/2020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1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099-2741-4F72-9F03-6B45CB00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0EB1-6F66-4D19-B671-622165C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choice</a:t>
            </a:r>
          </a:p>
          <a:p>
            <a:pPr lvl="1"/>
            <a:r>
              <a:rPr lang="en-US" dirty="0"/>
              <a:t>Some have exactly 1 correct answer</a:t>
            </a:r>
          </a:p>
          <a:p>
            <a:pPr lvl="1"/>
            <a:r>
              <a:rPr lang="en-US" dirty="0"/>
              <a:t>Others may have more than 1 correct answer</a:t>
            </a:r>
          </a:p>
          <a:p>
            <a:pPr lvl="1"/>
            <a:r>
              <a:rPr lang="en-US" u="sng" dirty="0"/>
              <a:t>Read these problems carefully!</a:t>
            </a:r>
            <a:endParaRPr lang="en-US" dirty="0"/>
          </a:p>
          <a:p>
            <a:r>
              <a:rPr lang="en-US" dirty="0"/>
              <a:t>Code reading</a:t>
            </a:r>
          </a:p>
          <a:p>
            <a:pPr lvl="1"/>
            <a:r>
              <a:rPr lang="en-US" dirty="0"/>
              <a:t>Given short program, determine its output</a:t>
            </a:r>
          </a:p>
          <a:p>
            <a:pPr lvl="1"/>
            <a:r>
              <a:rPr lang="en-US" dirty="0"/>
              <a:t>Everything, including spaces &amp; formatting, matters</a:t>
            </a:r>
          </a:p>
          <a:p>
            <a:r>
              <a:rPr lang="en-US" dirty="0"/>
              <a:t>Code writing</a:t>
            </a:r>
          </a:p>
          <a:p>
            <a:pPr lvl="1"/>
            <a:r>
              <a:rPr lang="en-US" dirty="0"/>
              <a:t>Given partially complete program, finish it</a:t>
            </a:r>
          </a:p>
          <a:p>
            <a:pPr lvl="1"/>
            <a:r>
              <a:rPr lang="en-US" dirty="0"/>
              <a:t>Write </a:t>
            </a:r>
            <a:r>
              <a:rPr lang="en-US" u="sng" dirty="0"/>
              <a:t>all</a:t>
            </a:r>
            <a:r>
              <a:rPr lang="en-US" dirty="0"/>
              <a:t> code to meet specification</a:t>
            </a:r>
          </a:p>
          <a:p>
            <a:pPr lvl="2"/>
            <a:r>
              <a:rPr lang="en-US" dirty="0"/>
              <a:t>Some obvious blanks to fill—example: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("__", __);</a:t>
            </a:r>
          </a:p>
          <a:p>
            <a:pPr lvl="2"/>
            <a:r>
              <a:rPr lang="en-US" dirty="0"/>
              <a:t>Other completely empty spaces you can use to write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D181-2916-4193-B84B-D4CE18F7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1317-9E11-4281-B5BA-E9486EF6CCAB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CF16-B7D3-4C08-9AEE-49C55568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F003-1856-4E3B-B0EF-9F44968C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0E8D-408E-8340-80A0-480F89F4B8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You must leave your cell phone either with me or clearly visible on the table near your seat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29D67F-EC87-4868-A9D9-248EC8941840}" type="datetime1">
              <a:rPr lang="en-US" smtClean="0">
                <a:latin typeface="Garamond" charset="0"/>
              </a:rPr>
              <a:t>2/10/2020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48EE5D-AFE2-455E-B989-A3BE450565EC}" type="datetime1">
              <a:rPr lang="en-US" smtClean="0">
                <a:latin typeface="Garamond" charset="0"/>
              </a:rPr>
              <a:t>2/10/2020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</a:rPr>
              <a:t>Review: C operators &amp; operator order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680587-7A1E-4F43-AE38-5A181065C07B}" type="datetime1">
              <a:rPr lang="en-US" smtClean="0">
                <a:latin typeface="Garamond" charset="0"/>
              </a:rPr>
              <a:t>2/10/2020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  <p:extLst>
      <p:ext uri="{BB962C8B-B14F-4D97-AF65-F5344CB8AC3E}">
        <p14:creationId xmlns:p14="http://schemas.microsoft.com/office/powerpoint/2010/main" val="24863548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11212</TotalTime>
  <Words>1126</Words>
  <Application>Microsoft Office PowerPoint</Application>
  <PresentationFormat>On-screen Show (4:3)</PresentationFormat>
  <Paragraphs>174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Lecture outline</vt:lpstr>
      <vt:lpstr>Exam 1 notes</vt:lpstr>
      <vt:lpstr>Exam 1 notes (continued)</vt:lpstr>
      <vt:lpstr>Question types</vt:lpstr>
      <vt:lpstr>Test policies</vt:lpstr>
      <vt:lpstr>Review: Data types, variables, constants</vt:lpstr>
      <vt:lpstr>Review: C operators &amp; operator order</vt:lpstr>
      <vt:lpstr>Review: Operators and statements</vt:lpstr>
      <vt:lpstr>Review: printf() basics</vt:lpstr>
      <vt:lpstr>Review: scanf()</vt:lpstr>
      <vt:lpstr>Review: if statements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1668</cp:revision>
  <dcterms:created xsi:type="dcterms:W3CDTF">2006-04-03T05:03:01Z</dcterms:created>
  <dcterms:modified xsi:type="dcterms:W3CDTF">2020-02-10T05:29:32Z</dcterms:modified>
</cp:coreProperties>
</file>