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D300B-4BB2-4AFF-B570-6F034C86A63D}" v="2" dt="2019-09-30T16:59:5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45D300B-4BB2-4AFF-B570-6F034C86A63D}"/>
    <pc:docChg chg="undo custSel modSld">
      <pc:chgData name="Geiger, Michael J" userId="13cae92b-b37c-450b-a449-82fcae19569d" providerId="ADAL" clId="{145D300B-4BB2-4AFF-B570-6F034C86A63D}" dt="2019-09-30T17:46:53.782" v="64" actId="20577"/>
      <pc:docMkLst>
        <pc:docMk/>
      </pc:docMkLst>
      <pc:sldChg chg="modSp">
        <pc:chgData name="Geiger, Michael J" userId="13cae92b-b37c-450b-a449-82fcae19569d" providerId="ADAL" clId="{145D300B-4BB2-4AFF-B570-6F034C86A63D}" dt="2019-09-30T16:59:09.516" v="41" actId="20577"/>
        <pc:sldMkLst>
          <pc:docMk/>
          <pc:sldMk cId="0" sldId="422"/>
        </pc:sldMkLst>
        <pc:spChg chg="mod">
          <ac:chgData name="Geiger, Michael J" userId="13cae92b-b37c-450b-a449-82fcae19569d" providerId="ADAL" clId="{145D300B-4BB2-4AFF-B570-6F034C86A63D}" dt="2019-09-30T16:59:09.516" v="41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45D300B-4BB2-4AFF-B570-6F034C86A63D}" dt="2019-09-30T16:59:45.895" v="57" actId="20577"/>
        <pc:sldMkLst>
          <pc:docMk/>
          <pc:sldMk cId="0" sldId="447"/>
        </pc:sldMkLst>
        <pc:spChg chg="mod">
          <ac:chgData name="Geiger, Michael J" userId="13cae92b-b37c-450b-a449-82fcae19569d" providerId="ADAL" clId="{145D300B-4BB2-4AFF-B570-6F034C86A63D}" dt="2019-09-30T16:59:45.895" v="57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">
        <pc:chgData name="Geiger, Michael J" userId="13cae92b-b37c-450b-a449-82fcae19569d" providerId="ADAL" clId="{145D300B-4BB2-4AFF-B570-6F034C86A63D}" dt="2019-09-30T17:46:53.782" v="64" actId="20577"/>
        <pc:sldMkLst>
          <pc:docMk/>
          <pc:sldMk cId="3213313064" sldId="562"/>
        </pc:sldMkLst>
        <pc:spChg chg="mod">
          <ac:chgData name="Geiger, Michael J" userId="13cae92b-b37c-450b-a449-82fcae19569d" providerId="ADAL" clId="{145D300B-4BB2-4AFF-B570-6F034C86A63D}" dt="2019-09-30T17:46:53.782" v="64" actId="20577"/>
          <ac:spMkLst>
            <pc:docMk/>
            <pc:sldMk cId="3213313064" sldId="562"/>
            <ac:spMk id="13315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BB678600-F45F-4723-846E-ACFE20F31261}"/>
    <pc:docChg chg="custSel addSld delSld modSld">
      <pc:chgData name="Geiger, Michael J" userId="13cae92b-b37c-450b-a449-82fcae19569d" providerId="ADAL" clId="{BB678600-F45F-4723-846E-ACFE20F31261}" dt="2019-02-22T16:27:35.733" v="400" actId="20577"/>
      <pc:docMkLst>
        <pc:docMk/>
      </pc:docMkLst>
      <pc:sldChg chg="modSp">
        <pc:chgData name="Geiger, Michael J" userId="13cae92b-b37c-450b-a449-82fcae19569d" providerId="ADAL" clId="{BB678600-F45F-4723-846E-ACFE20F31261}" dt="2019-02-22T16:27:01.217" v="369" actId="20577"/>
        <pc:sldMkLst>
          <pc:docMk/>
          <pc:sldMk cId="0" sldId="422"/>
        </pc:sldMkLst>
        <pc:spChg chg="mod">
          <ac:chgData name="Geiger, Michael J" userId="13cae92b-b37c-450b-a449-82fcae19569d" providerId="ADAL" clId="{BB678600-F45F-4723-846E-ACFE20F31261}" dt="2019-02-22T16:27:01.217" v="3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B678600-F45F-4723-846E-ACFE20F31261}" dt="2019-02-22T16:27:35.733" v="400" actId="20577"/>
        <pc:sldMkLst>
          <pc:docMk/>
          <pc:sldMk cId="0" sldId="447"/>
        </pc:sldMkLst>
        <pc:spChg chg="mod">
          <ac:chgData name="Geiger, Michael J" userId="13cae92b-b37c-450b-a449-82fcae19569d" providerId="ADAL" clId="{BB678600-F45F-4723-846E-ACFE20F31261}" dt="2019-02-22T16:27:35.733" v="400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 add">
        <pc:chgData name="Geiger, Michael J" userId="13cae92b-b37c-450b-a449-82fcae19569d" providerId="ADAL" clId="{BB678600-F45F-4723-846E-ACFE20F31261}" dt="2019-02-22T16:26:19.961" v="328" actId="20577"/>
        <pc:sldMkLst>
          <pc:docMk/>
          <pc:sldMk cId="0" sldId="556"/>
        </pc:sldMkLst>
        <pc:spChg chg="mod">
          <ac:chgData name="Geiger, Michael J" userId="13cae92b-b37c-450b-a449-82fcae19569d" providerId="ADAL" clId="{BB678600-F45F-4723-846E-ACFE20F31261}" dt="2019-02-22T16:04:31.317" v="309" actId="20577"/>
          <ac:spMkLst>
            <pc:docMk/>
            <pc:sldMk cId="0" sldId="55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BB678600-F45F-4723-846E-ACFE20F31261}" dt="2019-02-22T16:26:19.961" v="328" actId="20577"/>
          <ac:spMkLst>
            <pc:docMk/>
            <pc:sldMk cId="0" sldId="55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7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8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9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723525651" sldId="560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1164420771" sldId="561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213313064" sldId="562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973867783" sldId="563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2032864497" sldId="564"/>
        </pc:sldMkLst>
      </pc:sldChg>
      <pc:sldChg chg="modSp add">
        <pc:chgData name="Geiger, Michael J" userId="13cae92b-b37c-450b-a449-82fcae19569d" providerId="ADAL" clId="{BB678600-F45F-4723-846E-ACFE20F31261}" dt="2019-02-22T16:04:02.405" v="302" actId="20577"/>
        <pc:sldMkLst>
          <pc:docMk/>
          <pc:sldMk cId="417899496" sldId="586"/>
        </pc:sldMkLst>
        <pc:spChg chg="mod">
          <ac:chgData name="Geiger, Michael J" userId="13cae92b-b37c-450b-a449-82fcae19569d" providerId="ADAL" clId="{BB678600-F45F-4723-846E-ACFE20F31261}" dt="2019-02-22T16:02:43.708" v="65" actId="20577"/>
          <ac:spMkLst>
            <pc:docMk/>
            <pc:sldMk cId="417899496" sldId="586"/>
            <ac:spMk id="2" creationId="{81A7E46E-05A0-4CD8-88A0-D0AA1D874C17}"/>
          </ac:spMkLst>
        </pc:spChg>
        <pc:spChg chg="mod">
          <ac:chgData name="Geiger, Michael J" userId="13cae92b-b37c-450b-a449-82fcae19569d" providerId="ADAL" clId="{BB678600-F45F-4723-846E-ACFE20F31261}" dt="2019-02-22T16:04:02.405" v="302" actId="20577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  <pc:docChgLst>
    <pc:chgData name="Geiger, Michael J" userId="13cae92b-b37c-450b-a449-82fcae19569d" providerId="ADAL" clId="{0E17E20C-83E9-48D6-87F1-0864347D9DC5}"/>
    <pc:docChg chg="undo custSel modSld">
      <pc:chgData name="Geiger, Michael J" userId="13cae92b-b37c-450b-a449-82fcae19569d" providerId="ADAL" clId="{0E17E20C-83E9-48D6-87F1-0864347D9DC5}" dt="2019-03-01T17:34:58.459" v="36" actId="20577"/>
      <pc:docMkLst>
        <pc:docMk/>
      </pc:docMkLst>
      <pc:sldChg chg="modSp">
        <pc:chgData name="Geiger, Michael J" userId="13cae92b-b37c-450b-a449-82fcae19569d" providerId="ADAL" clId="{0E17E20C-83E9-48D6-87F1-0864347D9DC5}" dt="2019-02-22T16:34:14.178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0E17E20C-83E9-48D6-87F1-0864347D9DC5}" dt="2019-02-22T16:34:14.178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3-01T17:34:58.459" v="36" actId="20577"/>
        <pc:sldMkLst>
          <pc:docMk/>
          <pc:sldMk cId="0" sldId="559"/>
        </pc:sldMkLst>
        <pc:spChg chg="mod">
          <ac:chgData name="Geiger, Michael J" userId="13cae92b-b37c-450b-a449-82fcae19569d" providerId="ADAL" clId="{0E17E20C-83E9-48D6-87F1-0864347D9DC5}" dt="2019-03-01T17:34:58.459" v="36" actId="20577"/>
          <ac:spMkLst>
            <pc:docMk/>
            <pc:sldMk cId="0" sldId="559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2-22T16:34:20.462" v="28" actId="5793"/>
        <pc:sldMkLst>
          <pc:docMk/>
          <pc:sldMk cId="417899496" sldId="586"/>
        </pc:sldMkLst>
        <pc:spChg chg="mod">
          <ac:chgData name="Geiger, Michael J" userId="13cae92b-b37c-450b-a449-82fcae19569d" providerId="ADAL" clId="{0E17E20C-83E9-48D6-87F1-0864347D9DC5}" dt="2019-02-22T16:34:20.462" v="28" actId="5793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C898-3C8E-3F42-966A-18B8983D09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C2A28-EF82-4FAD-820E-87D89F4CACB2}" type="datetime1">
              <a:rPr lang="en-US" smtClean="0"/>
              <a:t>9/30/2019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2AED6-828A-4B81-B46E-CCBB437DDE6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ABF9B-73F6-45FA-B6FC-A3875EA0EB8E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E4F7-1DEA-4311-8879-2A2118835CB0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ED6DC-09C6-4E28-A4A4-A857418FE33A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C28E5-DD7B-432F-8436-FD636F43A2A6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F5256-A81E-448D-BAE4-1810C0B59E48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EF82C-98FA-47C9-9EDF-F3D8BDF2FB16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FA79F-F10A-4089-929F-7D0D05FF8B4B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350DA-A5EE-4011-8B15-F738B68E69D9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DA950-DCBC-45DB-8A65-64AE3664EBC9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F48CD-F5B6-4B56-8DAA-954462F0AC67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273C9-654B-4DE0-BABA-7EC3F5B2D7DE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04E7D78-261C-460F-8316-A9F8C39DAEBB}" type="datetime1">
              <a:rPr lang="en-US" smtClean="0"/>
              <a:t>9/30/2019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Conditionals and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general, may want to repeat prompt if </a:t>
            </a:r>
            <a:r>
              <a:rPr lang="en-US" u="sng"/>
              <a:t>any</a:t>
            </a:r>
            <a:r>
              <a:rPr lang="en-US"/>
              <a:t> error occurs</a:t>
            </a:r>
            <a:endParaRPr lang="en-US" dirty="0"/>
          </a:p>
          <a:p>
            <a:pPr lvl="1"/>
            <a:r>
              <a:rPr lang="en-US" dirty="0"/>
              <a:t>Logical OR of all error conditions to continue loop</a:t>
            </a:r>
          </a:p>
          <a:p>
            <a:r>
              <a:rPr lang="en-US" dirty="0"/>
              <a:t>Prioritize error testing—format errors usually first</a:t>
            </a:r>
          </a:p>
          <a:p>
            <a:pPr lvl="1"/>
            <a:r>
              <a:rPr lang="en-US" dirty="0"/>
              <a:t>Why test inputs if they weren’t read correctly?</a:t>
            </a:r>
          </a:p>
          <a:p>
            <a:r>
              <a:rPr lang="en-US" dirty="0"/>
              <a:t>Example: also test for n &lt; 0 as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   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|| (n &lt; 0));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0C3B-D5B8-4C58-B9D3-7F1B53FFE2A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Flag: variable that indicates a particular condition occurred</a:t>
            </a:r>
          </a:p>
          <a:p>
            <a:pPr lvl="1"/>
            <a:r>
              <a:rPr lang="en-US" dirty="0"/>
              <a:t>Allows you to simplify conditional tests later in program</a:t>
            </a:r>
          </a:p>
          <a:p>
            <a:r>
              <a:rPr lang="en-US" dirty="0"/>
              <a:t>Possible uses</a:t>
            </a:r>
          </a:p>
          <a:p>
            <a:pPr lvl="1"/>
            <a:r>
              <a:rPr lang="en-US" dirty="0"/>
              <a:t>Waiting for some condition—set flag when condition occurs</a:t>
            </a:r>
          </a:p>
          <a:p>
            <a:pPr lvl="1"/>
            <a:r>
              <a:rPr lang="en-US" dirty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flag;</a:t>
            </a: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1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8163-E218-4A28-82AF-3367FF508B9B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overall flow (review)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4C246-6DFE-43AD-8AE3-EF662EC1EDF1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next steps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2</a:t>
            </a:r>
            <a:r>
              <a:rPr lang="en-US" baseline="30000" dirty="0"/>
              <a:t>n</a:t>
            </a:r>
            <a:r>
              <a:rPr lang="en-US" dirty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CFC5C3-E78D-4F8C-9B20-D50F588811EB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74280F-B204-4EB8-B5DC-52436B41F4DF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3A1AD5-E9E8-4D03-8DB4-4F1D5C179AEA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1BA480-EE22-4F73-A2F3-D6313BA977EC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No benefit to doing one over the other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122DD6-820C-417C-921E-5D55F0EABCC3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AE6E93-1253-4C15-8F01-988FDD0F7E7C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 Preview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4 coming soon</a:t>
            </a:r>
          </a:p>
          <a:p>
            <a:pPr lvl="1"/>
            <a:r>
              <a:rPr lang="en-US" dirty="0"/>
              <a:t>Exam 1 in class Friday, 10/4</a:t>
            </a:r>
          </a:p>
          <a:p>
            <a:pPr lvl="1"/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532C42-F5F1-4B7A-AB23-5C83918B4737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4 coming soon</a:t>
            </a:r>
          </a:p>
          <a:p>
            <a:r>
              <a:rPr lang="en-US" dirty="0"/>
              <a:t>Exam 1 in class Friday, 10/4</a:t>
            </a:r>
          </a:p>
          <a:p>
            <a:pPr lvl="1"/>
            <a:endParaRPr lang="en-US" dirty="0"/>
          </a:p>
          <a:p>
            <a:r>
              <a:rPr lang="en-US" dirty="0"/>
              <a:t>Today’s lecture: PE2 (Loops/conditionals)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967DC7-98F4-4C62-918A-48A82BAADE85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8857" y="304800"/>
            <a:ext cx="8229600" cy="7127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PE2: Today’</a:t>
            </a:r>
            <a:r>
              <a:rPr lang="en-US" altLang="ja-JP" dirty="0">
                <a:latin typeface="Garamond" charset="0"/>
              </a:rPr>
              <a:t>s 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repeat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</a:t>
            </a:r>
            <a:r>
              <a:rPr lang="en-US" altLang="ja-JP" sz="2200" dirty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 (if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>
                <a:latin typeface="Arial" charset="0"/>
                <a:cs typeface="Courier New" charset="0"/>
              </a:rPr>
              <a:t>)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80D5F9-FEE0-4793-89A8-130476BF2DFC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7993D5-BD5D-40FA-8C4C-AEC5003189E5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“infinite” 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4DA665-7847-4C0F-9EF1-0771602ED5F8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6ECA4E-841B-4D7C-8BED-91EC358903F4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03A4-11C4-4645-AC98-DDAA0D509B42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72CD28-E3BA-4423-B7A9-A3C9E6F98A44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nVals = scanf(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 %c %d"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&amp;cmd, &amp;n);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393B53-A139-474C-B71A-5C410DE51F92}" type="datetime1">
              <a:rPr lang="en-US" sz="1200" smtClean="0">
                <a:latin typeface="Garamond" charset="0"/>
              </a:rPr>
              <a:t>9/30/2019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12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8089</TotalTime>
  <Words>715</Words>
  <Application>Microsoft Office PowerPoint</Application>
  <PresentationFormat>On-screen Show (4:3)</PresentationFormat>
  <Paragraphs>212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PE2: 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1712</cp:revision>
  <dcterms:created xsi:type="dcterms:W3CDTF">2006-04-03T05:03:01Z</dcterms:created>
  <dcterms:modified xsi:type="dcterms:W3CDTF">2019-09-30T17:47:04Z</dcterms:modified>
</cp:coreProperties>
</file>