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9" r:id="rId3"/>
    <p:sldId id="521" r:id="rId4"/>
    <p:sldId id="522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1AFCE-1405-41EC-86D3-50882CC809ED}" v="8" dt="2019-10-11T13:53:2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1" d="100"/>
          <a:sy n="81" d="100"/>
        </p:scale>
        <p:origin x="10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571AFCE-1405-41EC-86D3-50882CC809ED}"/>
    <pc:docChg chg="custSel modSld">
      <pc:chgData name="Geiger, Michael J" userId="13cae92b-b37c-450b-a449-82fcae19569d" providerId="ADAL" clId="{6571AFCE-1405-41EC-86D3-50882CC809ED}" dt="2019-10-11T13:52:49.276" v="77" actId="1036"/>
      <pc:docMkLst>
        <pc:docMk/>
      </pc:docMkLst>
      <pc:sldChg chg="modSp">
        <pc:chgData name="Geiger, Michael J" userId="13cae92b-b37c-450b-a449-82fcae19569d" providerId="ADAL" clId="{6571AFCE-1405-41EC-86D3-50882CC809ED}" dt="2019-10-11T13:50:20.713" v="5" actId="20577"/>
        <pc:sldMkLst>
          <pc:docMk/>
          <pc:sldMk cId="0" sldId="256"/>
        </pc:sldMkLst>
        <pc:spChg chg="mod">
          <ac:chgData name="Geiger, Michael J" userId="13cae92b-b37c-450b-a449-82fcae19569d" providerId="ADAL" clId="{6571AFCE-1405-41EC-86D3-50882CC809ED}" dt="2019-10-11T13:50:20.713" v="5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6571AFCE-1405-41EC-86D3-50882CC809ED}" dt="2019-10-11T13:52:49.276" v="77" actId="1036"/>
        <pc:sldMkLst>
          <pc:docMk/>
          <pc:sldMk cId="0" sldId="519"/>
        </pc:sldMkLst>
        <pc:spChg chg="mod">
          <ac:chgData name="Geiger, Michael J" userId="13cae92b-b37c-450b-a449-82fcae19569d" providerId="ADAL" clId="{6571AFCE-1405-41EC-86D3-50882CC809ED}" dt="2019-10-11T13:51:03.950" v="26" actId="20577"/>
          <ac:spMkLst>
            <pc:docMk/>
            <pc:sldMk cId="0" sldId="519"/>
            <ac:spMk id="3" creationId="{00000000-0000-0000-0000-000000000000}"/>
          </ac:spMkLst>
        </pc:spChg>
        <pc:spChg chg="mod">
          <ac:chgData name="Geiger, Michael J" userId="13cae92b-b37c-450b-a449-82fcae19569d" providerId="ADAL" clId="{6571AFCE-1405-41EC-86D3-50882CC809ED}" dt="2019-10-11T13:52:16.005" v="59" actId="20577"/>
          <ac:spMkLst>
            <pc:docMk/>
            <pc:sldMk cId="0" sldId="519"/>
            <ac:spMk id="7" creationId="{00000000-0000-0000-0000-000000000000}"/>
          </ac:spMkLst>
        </pc:spChg>
        <pc:graphicFrameChg chg="add">
          <ac:chgData name="Geiger, Michael J" userId="13cae92b-b37c-450b-a449-82fcae19569d" providerId="ADAL" clId="{6571AFCE-1405-41EC-86D3-50882CC809ED}" dt="2019-10-11T13:52:35.293" v="62"/>
          <ac:graphicFrameMkLst>
            <pc:docMk/>
            <pc:sldMk cId="0" sldId="519"/>
            <ac:graphicFrameMk id="10" creationId="{00000000-0008-0000-0200-000057294A00}"/>
          </ac:graphicFrameMkLst>
        </pc:graphicFrameChg>
        <pc:picChg chg="add mod">
          <ac:chgData name="Geiger, Michael J" userId="13cae92b-b37c-450b-a449-82fcae19569d" providerId="ADAL" clId="{6571AFCE-1405-41EC-86D3-50882CC809ED}" dt="2019-10-11T13:52:49.276" v="77" actId="1036"/>
          <ac:picMkLst>
            <pc:docMk/>
            <pc:sldMk cId="0" sldId="519"/>
            <ac:picMk id="2" creationId="{BFF4B295-A984-441B-A5AE-C2853BBFDD00}"/>
          </ac:picMkLst>
        </pc:picChg>
        <pc:picChg chg="del">
          <ac:chgData name="Geiger, Michael J" userId="13cae92b-b37c-450b-a449-82fcae19569d" providerId="ADAL" clId="{6571AFCE-1405-41EC-86D3-50882CC809ED}" dt="2019-10-11T13:52:34.569" v="60" actId="478"/>
          <ac:picMkLst>
            <pc:docMk/>
            <pc:sldMk cId="0" sldId="519"/>
            <ac:picMk id="4" creationId="{F8320C92-FED0-45C6-9260-BBCAF0715EF2}"/>
          </ac:picMkLst>
        </pc:picChg>
      </pc:sldChg>
    </pc:docChg>
  </pc:docChgLst>
  <pc:docChgLst>
    <pc:chgData name="Geiger, Michael J" userId="13cae92b-b37c-450b-a449-82fcae19569d" providerId="ADAL" clId="{180C1D74-C2B7-4F68-AE87-D2038576EB45}"/>
    <pc:docChg chg="undo custSel modSld">
      <pc:chgData name="Geiger, Michael J" userId="13cae92b-b37c-450b-a449-82fcae19569d" providerId="ADAL" clId="{180C1D74-C2B7-4F68-AE87-D2038576EB45}" dt="2019-02-27T00:31:21.683" v="90" actId="20577"/>
      <pc:docMkLst>
        <pc:docMk/>
      </pc:docMkLst>
      <pc:sldChg chg="modSp">
        <pc:chgData name="Geiger, Michael J" userId="13cae92b-b37c-450b-a449-82fcae19569d" providerId="ADAL" clId="{180C1D74-C2B7-4F68-AE87-D2038576EB45}" dt="2019-02-27T00:31:21.683" v="90" actId="20577"/>
        <pc:sldMkLst>
          <pc:docMk/>
          <pc:sldMk cId="0" sldId="256"/>
        </pc:sldMkLst>
        <pc:spChg chg="mod">
          <ac:chgData name="Geiger, Michael J" userId="13cae92b-b37c-450b-a449-82fcae19569d" providerId="ADAL" clId="{180C1D74-C2B7-4F68-AE87-D2038576EB45}" dt="2019-02-27T00:31:21.683" v="90" actId="20577"/>
          <ac:spMkLst>
            <pc:docMk/>
            <pc:sldMk cId="0" sldId="256"/>
            <ac:spMk id="17410" creationId="{00000000-0000-0000-0000-000000000000}"/>
          </ac:spMkLst>
        </pc:spChg>
      </pc:sldChg>
      <pc:sldChg chg="addSp delSp modSp mod">
        <pc:chgData name="Geiger, Michael J" userId="13cae92b-b37c-450b-a449-82fcae19569d" providerId="ADAL" clId="{180C1D74-C2B7-4F68-AE87-D2038576EB45}" dt="2019-02-27T00:30:45.186" v="63" actId="1036"/>
        <pc:sldMkLst>
          <pc:docMk/>
          <pc:sldMk cId="0" sldId="519"/>
        </pc:sldMkLst>
        <pc:spChg chg="mod">
          <ac:chgData name="Geiger, Michael J" userId="13cae92b-b37c-450b-a449-82fcae19569d" providerId="ADAL" clId="{180C1D74-C2B7-4F68-AE87-D2038576EB45}" dt="2019-02-27T00:29:07.305" v="10" actId="20577"/>
          <ac:spMkLst>
            <pc:docMk/>
            <pc:sldMk cId="0" sldId="519"/>
            <ac:spMk id="3" creationId="{00000000-0000-0000-0000-000000000000}"/>
          </ac:spMkLst>
        </pc:spChg>
        <pc:spChg chg="mod">
          <ac:chgData name="Geiger, Michael J" userId="13cae92b-b37c-450b-a449-82fcae19569d" providerId="ADAL" clId="{180C1D74-C2B7-4F68-AE87-D2038576EB45}" dt="2019-02-27T00:29:31.775" v="38" actId="20577"/>
          <ac:spMkLst>
            <pc:docMk/>
            <pc:sldMk cId="0" sldId="519"/>
            <ac:spMk id="7" creationId="{00000000-0000-0000-0000-000000000000}"/>
          </ac:spMkLst>
        </pc:spChg>
        <pc:graphicFrameChg chg="add">
          <ac:chgData name="Geiger, Michael J" userId="13cae92b-b37c-450b-a449-82fcae19569d" providerId="ADAL" clId="{180C1D74-C2B7-4F68-AE87-D2038576EB45}" dt="2019-02-27T00:30:01.478" v="40"/>
          <ac:graphicFrameMkLst>
            <pc:docMk/>
            <pc:sldMk cId="0" sldId="519"/>
            <ac:graphicFrameMk id="10" creationId="{00000000-0008-0000-0200-000057294A00}"/>
          </ac:graphicFrameMkLst>
        </pc:graphicFrameChg>
        <pc:picChg chg="add del">
          <ac:chgData name="Geiger, Michael J" userId="13cae92b-b37c-450b-a449-82fcae19569d" providerId="ADAL" clId="{180C1D74-C2B7-4F68-AE87-D2038576EB45}" dt="2019-02-27T00:30:26.689" v="43" actId="478"/>
          <ac:picMkLst>
            <pc:docMk/>
            <pc:sldMk cId="0" sldId="519"/>
            <ac:picMk id="2" creationId="{00000000-0000-0000-0000-000000000000}"/>
          </ac:picMkLst>
        </pc:picChg>
        <pc:picChg chg="add mod">
          <ac:chgData name="Geiger, Michael J" userId="13cae92b-b37c-450b-a449-82fcae19569d" providerId="ADAL" clId="{180C1D74-C2B7-4F68-AE87-D2038576EB45}" dt="2019-02-27T00:30:45.186" v="63" actId="1036"/>
          <ac:picMkLst>
            <pc:docMk/>
            <pc:sldMk cId="0" sldId="519"/>
            <ac:picMk id="4" creationId="{F8320C92-FED0-45C6-9260-BBCAF0715EF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michaelgeiger:Dropbox:courses:16.317_micros_I:sp15:16.317sp15_grade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2049024"/>
        <c:axId val="-2143795792"/>
      </c:barChart>
      <c:catAx>
        <c:axId val="-2142049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Grade</a:t>
                </a:r>
                <a:r>
                  <a:rPr lang="en-US" sz="1600" baseline="0"/>
                  <a:t> range</a:t>
                </a:r>
                <a:endParaRPr lang="en-US" sz="1600"/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3795792"/>
        <c:crosses val="autoZero"/>
        <c:auto val="1"/>
        <c:lblAlgn val="ctr"/>
        <c:lblOffset val="100"/>
        <c:noMultiLvlLbl val="0"/>
      </c:catAx>
      <c:valAx>
        <c:axId val="-21437957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#</a:t>
                </a:r>
                <a:r>
                  <a:rPr lang="en-US" sz="1600" baseline="0"/>
                  <a:t> students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4204902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7910549-8C0E-044D-919E-6946611A6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12EFF9C-1E3D-514C-A0D5-21BD61FF2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4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EE88D-3443-4DE4-B88A-2918BD3CC0F0}" type="datetime1">
              <a:rPr lang="en-US" smtClean="0"/>
              <a:t>10/11/2019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B761-4E36-6C4F-BD68-2B078AB5B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4D05-A7C2-49A1-9805-ABD3A70FF8E7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B5F9-2A32-4545-AFAC-F145C1604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124A2-EA9D-48FA-AE6C-7FC7925B5CB9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A7BE-15E0-1C4F-AE69-D19B251BE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A56F0-C528-4555-A9F8-142FBBDC5FAA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4DA59-FCBB-8745-9E64-4B7BBB67F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98CC1-6772-431F-A443-904E1D6F845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F8B8-8CA7-DB47-B7F7-D553C3186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4AABD-F4D7-418A-88B4-3CB869B929B1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ECFA6-E3F7-2342-8E28-D147148DE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7CD66-AC0A-4F81-B0F2-EF6FC72C0942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E9A7E-1982-BF44-812A-37658291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BF13-05ED-4873-B907-3855B80E579A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97C8B-449B-D547-B6F3-5CA660520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2A09D-ACEE-4C46-823B-37E27338565D}" type="datetime1">
              <a:rPr lang="en-US" smtClean="0"/>
              <a:t>10/11/2019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CD2E7-0FC2-1745-858B-35BCEAC2D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C7EBB-A01F-495D-9C23-256C1EB67057}" type="datetime1">
              <a:rPr lang="en-US" smtClean="0"/>
              <a:t>10/11/2019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8CA2-B7C2-C54D-8DDB-3D8AE5E57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B306-5990-499D-A191-CB43564D419C}" type="datetime1">
              <a:rPr lang="en-US" smtClean="0"/>
              <a:t>10/11/2019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BCB8-6841-0742-BF9F-8D2BA5B51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0F15-959C-466F-8E0F-327D70863920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FDB2C-7B2A-2343-9430-FF4B8A865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7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ECAEA-0B3D-4DA5-8DFB-18E5E0B2F4C9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DD081-E1B8-094C-A24B-B469306CF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B6EBD698-E454-476B-9036-A7061784C157}" type="datetime1">
              <a:rPr lang="en-US" smtClean="0"/>
              <a:t>10/11/2019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30F367B2-194B-A746-8674-9C09EDE3D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 &amp; Dr. Lin Li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16: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Average: 71.8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Median: 73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Std. deviation: 15.9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Max: 99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Doesn’t include XC points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Q1: 34.1 / 46 (74%)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Q2: 23.6 / 34 (69%)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Q3: 14.1 / 20 (71%)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XC: 4.6 / 10 (23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2156B-257F-4B69-98BB-1A3C5FBCD6F0}" type="datetime1">
              <a:rPr lang="en-US" sz="1200" smtClean="0">
                <a:latin typeface="Garamond" charset="0"/>
              </a:rPr>
              <a:t>10/11/2019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258D3D-8DEB-6B43-A746-48B7D3EF842C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891715"/>
              </p:ext>
            </p:extLst>
          </p:nvPr>
        </p:nvGraphicFramePr>
        <p:xfrm>
          <a:off x="1905000" y="2819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FF4B295-A984-441B-A5AE-C2853BBFD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54" y="3175789"/>
            <a:ext cx="4932091" cy="2615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exam grades curved?</a:t>
            </a:r>
          </a:p>
          <a:p>
            <a:pPr lvl="1"/>
            <a:r>
              <a:rPr lang="en-US" dirty="0"/>
              <a:t>No—if curve necessary, applied to final average</a:t>
            </a:r>
          </a:p>
          <a:p>
            <a:pPr lvl="1"/>
            <a:r>
              <a:rPr lang="en-US" dirty="0"/>
              <a:t>Typically not needed unless overall </a:t>
            </a:r>
            <a:r>
              <a:rPr lang="en-US" dirty="0" err="1"/>
              <a:t>avg</a:t>
            </a:r>
            <a:r>
              <a:rPr lang="en-US" dirty="0"/>
              <a:t> &lt; 80%</a:t>
            </a:r>
          </a:p>
          <a:p>
            <a:r>
              <a:rPr lang="en-US" dirty="0"/>
              <a:t>What percentage of my overall grade is this exam?</a:t>
            </a:r>
          </a:p>
          <a:p>
            <a:pPr lvl="1"/>
            <a:r>
              <a:rPr lang="en-US" dirty="0"/>
              <a:t>For most, 15% (programs 50%, Exam 2 10%, Exam 3 15%, text activities 10%)</a:t>
            </a:r>
          </a:p>
          <a:p>
            <a:pPr lvl="1"/>
            <a:r>
              <a:rPr lang="en-US" dirty="0"/>
              <a:t>Minimum of Exams 1 &amp; 2 = 10%, maximum = 15%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6E3A3-656F-4FE0-B6CE-458FC8F725EB}" type="datetime1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Exam 1 Review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97C8B-449B-D547-B6F3-5CA6605200D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 are the extra credit points listed separately?</a:t>
            </a:r>
          </a:p>
          <a:p>
            <a:pPr lvl="1"/>
            <a:r>
              <a:rPr lang="en-US" dirty="0"/>
              <a:t>Final curve based on scores without extra credit</a:t>
            </a:r>
          </a:p>
          <a:p>
            <a:pPr lvl="1"/>
            <a:r>
              <a:rPr lang="en-US" dirty="0"/>
              <a:t>Extra credit added later to help those who did problems, rather than hurt those who didn’t</a:t>
            </a:r>
          </a:p>
          <a:p>
            <a:pPr lvl="1"/>
            <a:r>
              <a:rPr lang="en-US" dirty="0"/>
              <a:t>Sum of final score + extra credit used for final grade</a:t>
            </a:r>
          </a:p>
          <a:p>
            <a:r>
              <a:rPr lang="en-US" dirty="0"/>
              <a:t>What about the pace of the class? (Question 3d)</a:t>
            </a:r>
          </a:p>
          <a:p>
            <a:pPr lvl="1"/>
            <a:r>
              <a:rPr lang="en-US" dirty="0"/>
              <a:t>Some people chose “too slow” </a:t>
            </a:r>
            <a:r>
              <a:rPr lang="en-US" dirty="0">
                <a:sym typeface="Wingdings"/>
              </a:rPr>
              <a:t> class won’t speed up</a:t>
            </a:r>
          </a:p>
          <a:p>
            <a:pPr lvl="1"/>
            <a:r>
              <a:rPr lang="en-US">
                <a:sym typeface="Wingdings"/>
              </a:rPr>
              <a:t>A few more people </a:t>
            </a:r>
            <a:r>
              <a:rPr lang="en-US" dirty="0">
                <a:sym typeface="Wingdings"/>
              </a:rPr>
              <a:t>chose “too fast”  please see me re: help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0034FB-F88A-4B6A-9EF3-B7A9D970D07B}" type="datetime1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Exam 1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ECFA6-E3F7-2342-8E28-D147148DE4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7135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8">
    <a:dk1>
      <a:srgbClr val="000000"/>
    </a:dk1>
    <a:lt1>
      <a:srgbClr val="FFFFFF"/>
    </a:lt1>
    <a:dk2>
      <a:srgbClr val="CC0000"/>
    </a:dk2>
    <a:lt2>
      <a:srgbClr val="666699"/>
    </a:lt2>
    <a:accent1>
      <a:srgbClr val="808080"/>
    </a:accent1>
    <a:accent2>
      <a:srgbClr val="999933"/>
    </a:accent2>
    <a:accent3>
      <a:srgbClr val="FFFFFF"/>
    </a:accent3>
    <a:accent4>
      <a:srgbClr val="000000"/>
    </a:accent4>
    <a:accent5>
      <a:srgbClr val="C0C0C0"/>
    </a:accent5>
    <a:accent6>
      <a:srgbClr val="8A8A2D"/>
    </a:accent6>
    <a:hlink>
      <a:srgbClr val="4C6D80"/>
    </a:hlink>
    <a:folHlink>
      <a:srgbClr val="B2B2B2"/>
    </a:folHlink>
  </a:clrScheme>
  <a:fontScheme name="Edge">
    <a:majorFont>
      <a:latin typeface="Garamond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8999</TotalTime>
  <Words>271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Edge</vt:lpstr>
      <vt:lpstr>EECE.2160 ECE Application Programming</vt:lpstr>
      <vt:lpstr>Exam stats &amp; grade distribution</vt:lpstr>
      <vt:lpstr>FAQ</vt:lpstr>
      <vt:lpstr>FAQ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1820</cp:revision>
  <dcterms:created xsi:type="dcterms:W3CDTF">2006-04-03T05:03:01Z</dcterms:created>
  <dcterms:modified xsi:type="dcterms:W3CDTF">2019-10-11T13:53:26Z</dcterms:modified>
</cp:coreProperties>
</file>