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37" r:id="rId3"/>
    <p:sldId id="538" r:id="rId4"/>
    <p:sldId id="539" r:id="rId5"/>
    <p:sldId id="540" r:id="rId6"/>
    <p:sldId id="527" r:id="rId7"/>
    <p:sldId id="526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C7433-E881-413A-96B3-41C7939657E9}" v="1" dt="2019-10-19T01:18:3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BDB2B53-620C-4E3A-8858-6CF1A31ECF0D}"/>
    <pc:docChg chg="delSld modSld">
      <pc:chgData name="Geiger, Michael J" userId="13cae92b-b37c-450b-a449-82fcae19569d" providerId="ADAL" clId="{BBDB2B53-620C-4E3A-8858-6CF1A31ECF0D}" dt="2019-10-19T01:18:48.471" v="33" actId="2696"/>
      <pc:docMkLst>
        <pc:docMk/>
      </pc:docMkLst>
      <pc:sldChg chg="modSp">
        <pc:chgData name="Geiger, Michael J" userId="13cae92b-b37c-450b-a449-82fcae19569d" providerId="ADAL" clId="{BBDB2B53-620C-4E3A-8858-6CF1A31ECF0D}" dt="2019-10-19T01:18:03.326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BBDB2B53-620C-4E3A-8858-6CF1A31ECF0D}" dt="2019-10-19T01:18:03.326" v="23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del">
        <pc:chgData name="Geiger, Michael J" userId="13cae92b-b37c-450b-a449-82fcae19569d" providerId="ADAL" clId="{BBDB2B53-620C-4E3A-8858-6CF1A31ECF0D}" dt="2019-10-19T01:18:19.081" v="24" actId="2696"/>
        <pc:sldMkLst>
          <pc:docMk/>
          <pc:sldMk cId="0" sldId="257"/>
        </pc:sldMkLst>
      </pc:sldChg>
      <pc:sldChg chg="del">
        <pc:chgData name="Geiger, Michael J" userId="13cae92b-b37c-450b-a449-82fcae19569d" providerId="ADAL" clId="{BBDB2B53-620C-4E3A-8858-6CF1A31ECF0D}" dt="2019-10-19T01:18:48.471" v="33" actId="2696"/>
        <pc:sldMkLst>
          <pc:docMk/>
          <pc:sldMk cId="0" sldId="410"/>
        </pc:sldMkLst>
      </pc:sldChg>
      <pc:sldChg chg="del">
        <pc:chgData name="Geiger, Michael J" userId="13cae92b-b37c-450b-a449-82fcae19569d" providerId="ADAL" clId="{BBDB2B53-620C-4E3A-8858-6CF1A31ECF0D}" dt="2019-10-19T01:18:45.825" v="25" actId="2696"/>
        <pc:sldMkLst>
          <pc:docMk/>
          <pc:sldMk cId="0" sldId="521"/>
        </pc:sldMkLst>
      </pc:sldChg>
      <pc:sldChg chg="del">
        <pc:chgData name="Geiger, Michael J" userId="13cae92b-b37c-450b-a449-82fcae19569d" providerId="ADAL" clId="{BBDB2B53-620C-4E3A-8858-6CF1A31ECF0D}" dt="2019-10-19T01:18:45.914" v="27" actId="2696"/>
        <pc:sldMkLst>
          <pc:docMk/>
          <pc:sldMk cId="0" sldId="522"/>
        </pc:sldMkLst>
      </pc:sldChg>
      <pc:sldChg chg="del">
        <pc:chgData name="Geiger, Michael J" userId="13cae92b-b37c-450b-a449-82fcae19569d" providerId="ADAL" clId="{BBDB2B53-620C-4E3A-8858-6CF1A31ECF0D}" dt="2019-10-19T01:18:45.935" v="28" actId="2696"/>
        <pc:sldMkLst>
          <pc:docMk/>
          <pc:sldMk cId="0" sldId="523"/>
        </pc:sldMkLst>
      </pc:sldChg>
      <pc:sldChg chg="del">
        <pc:chgData name="Geiger, Michael J" userId="13cae92b-b37c-450b-a449-82fcae19569d" providerId="ADAL" clId="{BBDB2B53-620C-4E3A-8858-6CF1A31ECF0D}" dt="2019-10-19T01:18:46.031" v="31" actId="2696"/>
        <pc:sldMkLst>
          <pc:docMk/>
          <pc:sldMk cId="0" sldId="524"/>
        </pc:sldMkLst>
      </pc:sldChg>
      <pc:sldChg chg="del">
        <pc:chgData name="Geiger, Michael J" userId="13cae92b-b37c-450b-a449-82fcae19569d" providerId="ADAL" clId="{BBDB2B53-620C-4E3A-8858-6CF1A31ECF0D}" dt="2019-10-19T01:18:46.052" v="32" actId="2696"/>
        <pc:sldMkLst>
          <pc:docMk/>
          <pc:sldMk cId="0" sldId="525"/>
        </pc:sldMkLst>
      </pc:sldChg>
      <pc:sldChg chg="del">
        <pc:chgData name="Geiger, Michael J" userId="13cae92b-b37c-450b-a449-82fcae19569d" providerId="ADAL" clId="{BBDB2B53-620C-4E3A-8858-6CF1A31ECF0D}" dt="2019-10-19T01:18:45.886" v="26" actId="2696"/>
        <pc:sldMkLst>
          <pc:docMk/>
          <pc:sldMk cId="0" sldId="531"/>
        </pc:sldMkLst>
      </pc:sldChg>
      <pc:sldChg chg="del">
        <pc:chgData name="Geiger, Michael J" userId="13cae92b-b37c-450b-a449-82fcae19569d" providerId="ADAL" clId="{BBDB2B53-620C-4E3A-8858-6CF1A31ECF0D}" dt="2019-10-19T01:18:45.965" v="29" actId="2696"/>
        <pc:sldMkLst>
          <pc:docMk/>
          <pc:sldMk cId="1897418787" sldId="535"/>
        </pc:sldMkLst>
      </pc:sldChg>
      <pc:sldChg chg="del">
        <pc:chgData name="Geiger, Michael J" userId="13cae92b-b37c-450b-a449-82fcae19569d" providerId="ADAL" clId="{BBDB2B53-620C-4E3A-8858-6CF1A31ECF0D}" dt="2019-10-19T01:18:45.989" v="30" actId="2696"/>
        <pc:sldMkLst>
          <pc:docMk/>
          <pc:sldMk cId="783878342" sldId="5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AB9658-6F7A-46A5-9D60-1D278A718622}" type="datetime1">
              <a:rPr lang="en-US" smtClean="0"/>
              <a:t>10/18/2019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D1740-581F-42CC-9112-4B4C9E3B9DA8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2601-9DF9-4B55-BBA6-1EEDCDA0B213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D8ED3-377D-4DC5-8911-C05352144F7B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88EFA-9EED-441F-AC29-712004B8C50D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2A8A6-50C3-420F-8E3A-67F41856EDD8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3330-72D1-4CDC-BD0F-89A61236CBA5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B6E4-47D0-4E99-86F0-6A62251D4945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890A-133F-4E81-B8C2-AC5424745A71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7D4C5-48EB-448F-AD43-E50059A04847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40244-4C2F-4C73-A5BC-51466C03D7A5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A108-8A77-40EA-9706-166BFE0C245A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5192-8CB3-440C-B00F-D521819B90F7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79DEFA5-9D49-4496-9F09-22DFDC4575A2}" type="datetime1">
              <a:rPr lang="en-US" smtClean="0"/>
              <a:t>10/18/2019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20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Program 5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approximation through trapezoidal method</a:t>
            </a:r>
          </a:p>
          <a:p>
            <a:r>
              <a:rPr lang="en-US" dirty="0"/>
              <a:t>Program split into three files</a:t>
            </a:r>
          </a:p>
          <a:p>
            <a:pPr lvl="1"/>
            <a:r>
              <a:rPr lang="en-US" dirty="0" err="1"/>
              <a:t>zyBooks</a:t>
            </a:r>
            <a:r>
              <a:rPr lang="en-US" dirty="0"/>
              <a:t> IDE allows you to view one at a time</a:t>
            </a:r>
          </a:p>
          <a:p>
            <a:pPr lvl="1"/>
            <a:r>
              <a:rPr lang="en-US" dirty="0"/>
              <a:t>prog5_integral.c: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dirty="0"/>
              <a:t>function only</a:t>
            </a:r>
          </a:p>
          <a:p>
            <a:pPr lvl="1"/>
            <a:r>
              <a:rPr lang="en-US" dirty="0"/>
              <a:t>prog5_functions.h: function prototypes</a:t>
            </a:r>
          </a:p>
          <a:p>
            <a:pPr lvl="2"/>
            <a:r>
              <a:rPr lang="en-US" dirty="0"/>
              <a:t>Do not need to modify unless you’re adding function(s)</a:t>
            </a:r>
          </a:p>
          <a:p>
            <a:pPr lvl="1"/>
            <a:r>
              <a:rPr lang="en-US" dirty="0"/>
              <a:t>prog5_functions.c: function definitions</a:t>
            </a:r>
          </a:p>
          <a:p>
            <a:pPr lvl="2"/>
            <a:r>
              <a:rPr lang="en-US" dirty="0"/>
              <a:t>Complete what’s already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BB0F57-C0AD-4B16-8940-058FAEEE99D0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overview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program structure</a:t>
            </a:r>
          </a:p>
          <a:p>
            <a:pPr lvl="1"/>
            <a:r>
              <a:rPr lang="en-US" dirty="0"/>
              <a:t>Read input values (endpoints, # trapezoids)</a:t>
            </a:r>
          </a:p>
          <a:p>
            <a:pPr lvl="1"/>
            <a:r>
              <a:rPr lang="en-US" dirty="0"/>
              <a:t>Call integrate() from main() to perform integral</a:t>
            </a:r>
          </a:p>
          <a:p>
            <a:pPr lvl="1"/>
            <a:r>
              <a:rPr lang="en-US" dirty="0"/>
              <a:t>Repeat program?</a:t>
            </a:r>
          </a:p>
          <a:p>
            <a:pPr lvl="2"/>
            <a:r>
              <a:rPr lang="en-US" dirty="0"/>
              <a:t>User should answer Y/N (case insensitive)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main()</a:t>
            </a:r>
            <a:r>
              <a:rPr lang="en-US" dirty="0"/>
              <a:t> mostly responsible for input/output</a:t>
            </a:r>
          </a:p>
          <a:p>
            <a:pPr lvl="1"/>
            <a:r>
              <a:rPr lang="en-US" dirty="0"/>
              <a:t>1 large loop for most of main() repeats if ‘Y’/’y’</a:t>
            </a:r>
          </a:p>
          <a:p>
            <a:pPr lvl="1"/>
            <a:r>
              <a:rPr lang="en-US" dirty="0"/>
              <a:t>Smaller loops for each input prompt (like P4)</a:t>
            </a:r>
          </a:p>
          <a:p>
            <a:r>
              <a:rPr lang="en-US" dirty="0"/>
              <a:t>Error conditions</a:t>
            </a:r>
          </a:p>
          <a:p>
            <a:pPr lvl="1"/>
            <a:r>
              <a:rPr lang="en-US" dirty="0"/>
              <a:t>Formatting errors for each numeric input</a:t>
            </a:r>
          </a:p>
          <a:p>
            <a:pPr lvl="1"/>
            <a:r>
              <a:rPr lang="en-US" dirty="0"/>
              <a:t>Low endpoint must be &lt; high endpoint</a:t>
            </a:r>
          </a:p>
          <a:p>
            <a:pPr lvl="1"/>
            <a:r>
              <a:rPr lang="en-US" dirty="0"/>
              <a:t># trapezoids must be at least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6BC2F-1258-41F9-9A01-A9801608FBE1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integrate(min, max, trapezoids)</a:t>
            </a:r>
          </a:p>
          <a:p>
            <a:pPr lvl="1"/>
            <a:r>
              <a:rPr lang="en-US" dirty="0"/>
              <a:t>Performs actual integral approximation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f(x)</a:t>
            </a:r>
          </a:p>
          <a:p>
            <a:pPr lvl="1"/>
            <a:r>
              <a:rPr lang="en-US" dirty="0"/>
              <a:t>Function to be integrated</a:t>
            </a:r>
          </a:p>
          <a:p>
            <a:pPr lvl="1"/>
            <a:r>
              <a:rPr lang="en-US" dirty="0"/>
              <a:t>Always fixed as: sin(x) + x</a:t>
            </a:r>
            <a:r>
              <a:rPr lang="en-US" baseline="30000" dirty="0"/>
              <a:t>2</a:t>
            </a:r>
            <a:r>
              <a:rPr lang="en-US" dirty="0"/>
              <a:t> / 10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badInput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Used to clear line if formatting error occurs</a:t>
            </a:r>
          </a:p>
          <a:p>
            <a:pPr lvl="1"/>
            <a:r>
              <a:rPr lang="en-US" dirty="0"/>
              <a:t>If written correctly, can generally handle errors as: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(formatting error)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badInput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54F1C-839A-45FD-92F7-B42910A0B91E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trapezoidal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Range </a:t>
                </a:r>
                <a:r>
                  <a:rPr lang="en-US" i="1" dirty="0"/>
                  <a:t>[a, b]</a:t>
                </a:r>
                <a:r>
                  <a:rPr lang="en-US" dirty="0"/>
                  <a:t> split into </a:t>
                </a:r>
                <a:r>
                  <a:rPr lang="en-US" i="1" dirty="0"/>
                  <a:t>n</a:t>
                </a:r>
                <a:r>
                  <a:rPr lang="en-US" dirty="0"/>
                  <a:t> trapezoids</a:t>
                </a:r>
              </a:p>
              <a:p>
                <a:r>
                  <a:rPr lang="en-US" dirty="0"/>
                  <a:t>Trapezoid width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Trapezoid area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 × 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 × 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444" t="-6045" b="-4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3C508-DEAE-446A-AA30-B3A949A33222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Content Placeholder 8" descr="http://images.wikia.com/trapezoidalmethod/images/b/b9/Trap.jpg"/>
          <p:cNvPicPr>
            <a:picLocks noGrp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1143000"/>
            <a:ext cx="5095627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trapezoidal method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8600" y="3713163"/>
                <a:ext cx="8610600" cy="2417762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Math here is just simplification of basic area calculation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 × 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× 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8600" y="3713163"/>
                <a:ext cx="8610600" cy="2417762"/>
              </a:xfrm>
              <a:blipFill>
                <a:blip r:embed="rId2"/>
                <a:stretch>
                  <a:fillRect t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5F0202-3EC0-4F76-B9D8-D538FFA2E077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Content Placeholder 8" descr="http://images.wikia.com/trapezoidalmethod/images/b/b9/Trap.jpg"/>
          <p:cNvPicPr>
            <a:picLocks noGrp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1143000"/>
            <a:ext cx="5095627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95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implementation warning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through x values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generate y values (trapezoid heights)</a:t>
            </a:r>
          </a:p>
          <a:p>
            <a:r>
              <a:rPr lang="en-US" dirty="0"/>
              <a:t>How should you code that process?</a:t>
            </a:r>
          </a:p>
          <a:p>
            <a:pPr lvl="1"/>
            <a:r>
              <a:rPr lang="en-US" dirty="0"/>
              <a:t>For loop can iterate over range, but be careful</a:t>
            </a:r>
          </a:p>
          <a:p>
            <a:pPr lvl="1"/>
            <a:r>
              <a:rPr lang="en-US" dirty="0"/>
              <a:t>Wrong idea: loop over x values, i.e.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(x = a; x &lt; b; x +=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{…}</a:t>
            </a:r>
          </a:p>
          <a:p>
            <a:pPr lvl="1"/>
            <a:r>
              <a:rPr lang="en-US" dirty="0"/>
              <a:t>What’s the potential problem?</a:t>
            </a:r>
          </a:p>
          <a:p>
            <a:pPr lvl="2"/>
            <a:r>
              <a:rPr lang="en-US" dirty="0"/>
              <a:t>What data type should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dirty="0"/>
              <a:t> be?</a:t>
            </a:r>
          </a:p>
          <a:p>
            <a:pPr lvl="2"/>
            <a:r>
              <a:rPr lang="en-US" dirty="0"/>
              <a:t>All variables of type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approximations</a:t>
            </a:r>
          </a:p>
          <a:p>
            <a:pPr lvl="3"/>
            <a:r>
              <a:rPr lang="en-US" dirty="0">
                <a:sym typeface="Wingdings"/>
              </a:rPr>
              <a:t>Rounding errors will affect # loop iterations</a:t>
            </a:r>
          </a:p>
          <a:p>
            <a:pPr lvl="1"/>
            <a:r>
              <a:rPr lang="en-US" dirty="0">
                <a:sym typeface="Wingdings"/>
              </a:rPr>
              <a:t>Is there a whole number you can use with loop?</a:t>
            </a:r>
          </a:p>
          <a:p>
            <a:pPr lvl="2"/>
            <a:r>
              <a:rPr lang="en-US" dirty="0">
                <a:sym typeface="Wingdings"/>
              </a:rPr>
              <a:t># iterations can (and should) be based 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</a:p>
          <a:p>
            <a:pPr lvl="2"/>
            <a:r>
              <a:rPr lang="en-US" dirty="0">
                <a:sym typeface="Wingdings"/>
              </a:rPr>
              <a:t>Iterations might not exactly =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  <a:r>
              <a:rPr lang="en-US" dirty="0">
                <a:sym typeface="Wingdings"/>
              </a:rPr>
              <a:t> (could be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 – 1</a:t>
            </a:r>
            <a:r>
              <a:rPr lang="en-US" dirty="0">
                <a:sym typeface="Wingdings"/>
              </a:rPr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 + 1</a:t>
            </a:r>
            <a:r>
              <a:rPr lang="en-US" dirty="0">
                <a:sym typeface="Wingdings"/>
              </a:rPr>
              <a:t>, ?)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FD32D-0F11-4555-9B83-3F85AC58FD4A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Program 5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2AFB1-79C3-B348-9C1A-B976DA6D35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16465</TotalTime>
  <Words>430</Words>
  <Application>Microsoft Office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Courier New</vt:lpstr>
      <vt:lpstr>Garamond</vt:lpstr>
      <vt:lpstr>Wingdings</vt:lpstr>
      <vt:lpstr>Edge</vt:lpstr>
      <vt:lpstr>EECE.2160 ECE Application Programming</vt:lpstr>
      <vt:lpstr>P5 overview</vt:lpstr>
      <vt:lpstr>P5 overview (continued)</vt:lpstr>
      <vt:lpstr>P5: functions</vt:lpstr>
      <vt:lpstr>P5: trapezoidal method</vt:lpstr>
      <vt:lpstr>P5: trapezoidal method (continued)</vt:lpstr>
      <vt:lpstr>P5: implementation warning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1779</cp:revision>
  <dcterms:created xsi:type="dcterms:W3CDTF">2006-04-03T05:03:01Z</dcterms:created>
  <dcterms:modified xsi:type="dcterms:W3CDTF">2019-10-19T01:18:54Z</dcterms:modified>
</cp:coreProperties>
</file>