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513" r:id="rId4"/>
    <p:sldId id="514" r:id="rId5"/>
    <p:sldId id="515" r:id="rId6"/>
    <p:sldId id="516" r:id="rId7"/>
    <p:sldId id="517" r:id="rId8"/>
    <p:sldId id="507" r:id="rId9"/>
    <p:sldId id="508" r:id="rId10"/>
    <p:sldId id="410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1C7F2-E2BE-4D18-9A27-60F19EF984A5}" v="5" dt="2019-10-29T17:11:33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 varScale="1">
        <p:scale>
          <a:sx n="80" d="100"/>
          <a:sy n="80" d="100"/>
        </p:scale>
        <p:origin x="103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EEE1C7F2-E2BE-4D18-9A27-60F19EF984A5}"/>
    <pc:docChg chg="custSel addSld delSld modSld">
      <pc:chgData name="Geiger, Michael J" userId="13cae92b-b37c-450b-a449-82fcae19569d" providerId="ADAL" clId="{EEE1C7F2-E2BE-4D18-9A27-60F19EF984A5}" dt="2019-10-29T17:11:23.358" v="111" actId="2696"/>
      <pc:docMkLst>
        <pc:docMk/>
      </pc:docMkLst>
      <pc:sldChg chg="modSp">
        <pc:chgData name="Geiger, Michael J" userId="13cae92b-b37c-450b-a449-82fcae19569d" providerId="ADAL" clId="{EEE1C7F2-E2BE-4D18-9A27-60F19EF984A5}" dt="2019-10-29T17:09:15.469" v="0" actId="20577"/>
        <pc:sldMkLst>
          <pc:docMk/>
          <pc:sldMk cId="0" sldId="256"/>
        </pc:sldMkLst>
        <pc:spChg chg="mod">
          <ac:chgData name="Geiger, Michael J" userId="13cae92b-b37c-450b-a449-82fcae19569d" providerId="ADAL" clId="{EEE1C7F2-E2BE-4D18-9A27-60F19EF984A5}" dt="2019-10-29T17:09:15.469" v="0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EEE1C7F2-E2BE-4D18-9A27-60F19EF984A5}" dt="2019-10-29T17:11:19.898" v="110" actId="20577"/>
        <pc:sldMkLst>
          <pc:docMk/>
          <pc:sldMk cId="0" sldId="257"/>
        </pc:sldMkLst>
        <pc:spChg chg="mod">
          <ac:chgData name="Geiger, Michael J" userId="13cae92b-b37c-450b-a449-82fcae19569d" providerId="ADAL" clId="{EEE1C7F2-E2BE-4D18-9A27-60F19EF984A5}" dt="2019-10-29T17:11:19.898" v="110" actId="20577"/>
          <ac:spMkLst>
            <pc:docMk/>
            <pc:sldMk cId="0" sldId="257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EEE1C7F2-E2BE-4D18-9A27-60F19EF984A5}" dt="2019-10-29T17:09:45.126" v="59" actId="20577"/>
        <pc:sldMkLst>
          <pc:docMk/>
          <pc:sldMk cId="0" sldId="410"/>
        </pc:sldMkLst>
        <pc:spChg chg="mod">
          <ac:chgData name="Geiger, Michael J" userId="13cae92b-b37c-450b-a449-82fcae19569d" providerId="ADAL" clId="{EEE1C7F2-E2BE-4D18-9A27-60F19EF984A5}" dt="2019-10-29T17:09:45.126" v="59" actId="20577"/>
          <ac:spMkLst>
            <pc:docMk/>
            <pc:sldMk cId="0" sldId="410"/>
            <ac:spMk id="40962" creationId="{00000000-0000-0000-0000-000000000000}"/>
          </ac:spMkLst>
        </pc:spChg>
      </pc:sldChg>
      <pc:sldChg chg="add">
        <pc:chgData name="Geiger, Michael J" userId="13cae92b-b37c-450b-a449-82fcae19569d" providerId="ADAL" clId="{EEE1C7F2-E2BE-4D18-9A27-60F19EF984A5}" dt="2019-10-29T17:11:08.869" v="68"/>
        <pc:sldMkLst>
          <pc:docMk/>
          <pc:sldMk cId="1747388100" sldId="513"/>
        </pc:sldMkLst>
      </pc:sldChg>
      <pc:sldChg chg="add">
        <pc:chgData name="Geiger, Michael J" userId="13cae92b-b37c-450b-a449-82fcae19569d" providerId="ADAL" clId="{EEE1C7F2-E2BE-4D18-9A27-60F19EF984A5}" dt="2019-10-29T17:11:08.869" v="68"/>
        <pc:sldMkLst>
          <pc:docMk/>
          <pc:sldMk cId="2347645850" sldId="514"/>
        </pc:sldMkLst>
      </pc:sldChg>
      <pc:sldChg chg="del">
        <pc:chgData name="Geiger, Michael J" userId="13cae92b-b37c-450b-a449-82fcae19569d" providerId="ADAL" clId="{EEE1C7F2-E2BE-4D18-9A27-60F19EF984A5}" dt="2019-10-29T17:11:23.358" v="111" actId="2696"/>
        <pc:sldMkLst>
          <pc:docMk/>
          <pc:sldMk cId="354954339" sldId="518"/>
        </pc:sldMkLst>
      </pc:sldChg>
      <pc:sldChg chg="del">
        <pc:chgData name="Geiger, Michael J" userId="13cae92b-b37c-450b-a449-82fcae19569d" providerId="ADAL" clId="{EEE1C7F2-E2BE-4D18-9A27-60F19EF984A5}" dt="2019-10-29T17:10:01.055" v="60" actId="2696"/>
        <pc:sldMkLst>
          <pc:docMk/>
          <pc:sldMk cId="1141375807" sldId="542"/>
        </pc:sldMkLst>
      </pc:sldChg>
      <pc:sldChg chg="del">
        <pc:chgData name="Geiger, Michael J" userId="13cae92b-b37c-450b-a449-82fcae19569d" providerId="ADAL" clId="{EEE1C7F2-E2BE-4D18-9A27-60F19EF984A5}" dt="2019-10-29T17:10:01.093" v="61" actId="2696"/>
        <pc:sldMkLst>
          <pc:docMk/>
          <pc:sldMk cId="1779253245" sldId="543"/>
        </pc:sldMkLst>
      </pc:sldChg>
      <pc:sldChg chg="del">
        <pc:chgData name="Geiger, Michael J" userId="13cae92b-b37c-450b-a449-82fcae19569d" providerId="ADAL" clId="{EEE1C7F2-E2BE-4D18-9A27-60F19EF984A5}" dt="2019-10-29T17:10:01.142" v="62" actId="2696"/>
        <pc:sldMkLst>
          <pc:docMk/>
          <pc:sldMk cId="199504240" sldId="544"/>
        </pc:sldMkLst>
      </pc:sldChg>
      <pc:sldChg chg="del">
        <pc:chgData name="Geiger, Michael J" userId="13cae92b-b37c-450b-a449-82fcae19569d" providerId="ADAL" clId="{EEE1C7F2-E2BE-4D18-9A27-60F19EF984A5}" dt="2019-10-29T17:10:01.177" v="63" actId="2696"/>
        <pc:sldMkLst>
          <pc:docMk/>
          <pc:sldMk cId="845788713" sldId="545"/>
        </pc:sldMkLst>
      </pc:sldChg>
      <pc:sldChg chg="del">
        <pc:chgData name="Geiger, Michael J" userId="13cae92b-b37c-450b-a449-82fcae19569d" providerId="ADAL" clId="{EEE1C7F2-E2BE-4D18-9A27-60F19EF984A5}" dt="2019-10-29T17:10:01.207" v="64" actId="2696"/>
        <pc:sldMkLst>
          <pc:docMk/>
          <pc:sldMk cId="976639898" sldId="546"/>
        </pc:sldMkLst>
      </pc:sldChg>
      <pc:sldChg chg="del">
        <pc:chgData name="Geiger, Michael J" userId="13cae92b-b37c-450b-a449-82fcae19569d" providerId="ADAL" clId="{EEE1C7F2-E2BE-4D18-9A27-60F19EF984A5}" dt="2019-10-29T17:10:01.238" v="65" actId="2696"/>
        <pc:sldMkLst>
          <pc:docMk/>
          <pc:sldMk cId="1169251665" sldId="547"/>
        </pc:sldMkLst>
      </pc:sldChg>
      <pc:sldChg chg="del">
        <pc:chgData name="Geiger, Michael J" userId="13cae92b-b37c-450b-a449-82fcae19569d" providerId="ADAL" clId="{EEE1C7F2-E2BE-4D18-9A27-60F19EF984A5}" dt="2019-10-29T17:10:01.265" v="66" actId="2696"/>
        <pc:sldMkLst>
          <pc:docMk/>
          <pc:sldMk cId="2137363605" sldId="548"/>
        </pc:sldMkLst>
      </pc:sldChg>
      <pc:sldChg chg="del">
        <pc:chgData name="Geiger, Michael J" userId="13cae92b-b37c-450b-a449-82fcae19569d" providerId="ADAL" clId="{EEE1C7F2-E2BE-4D18-9A27-60F19EF984A5}" dt="2019-10-29T17:10:01.301" v="67" actId="2696"/>
        <pc:sldMkLst>
          <pc:docMk/>
          <pc:sldMk cId="1711145866" sldId="549"/>
        </pc:sldMkLst>
      </pc:sldChg>
    </pc:docChg>
  </pc:docChgLst>
  <pc:docChgLst>
    <pc:chgData name="Geiger, Michael J" userId="13cae92b-b37c-450b-a449-82fcae19569d" providerId="ADAL" clId="{91C6FAA6-A8A9-411F-B236-7BDA627DEC84}"/>
    <pc:docChg chg="undo custSel addSld delSld modSld">
      <pc:chgData name="Geiger, Michael J" userId="13cae92b-b37c-450b-a449-82fcae19569d" providerId="ADAL" clId="{91C6FAA6-A8A9-411F-B236-7BDA627DEC84}" dt="2019-10-29T17:05:59.648" v="92" actId="2696"/>
      <pc:docMkLst>
        <pc:docMk/>
      </pc:docMkLst>
      <pc:sldChg chg="modSp">
        <pc:chgData name="Geiger, Michael J" userId="13cae92b-b37c-450b-a449-82fcae19569d" providerId="ADAL" clId="{91C6FAA6-A8A9-411F-B236-7BDA627DEC84}" dt="2019-10-29T16:51:13.256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91C6FAA6-A8A9-411F-B236-7BDA627DEC84}" dt="2019-10-29T16:51:13.256" v="5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91C6FAA6-A8A9-411F-B236-7BDA627DEC84}" dt="2019-10-29T17:05:26.698" v="76" actId="20577"/>
        <pc:sldMkLst>
          <pc:docMk/>
          <pc:sldMk cId="0" sldId="257"/>
        </pc:sldMkLst>
        <pc:spChg chg="mod">
          <ac:chgData name="Geiger, Michael J" userId="13cae92b-b37c-450b-a449-82fcae19569d" providerId="ADAL" clId="{91C6FAA6-A8A9-411F-B236-7BDA627DEC84}" dt="2019-10-29T17:05:26.698" v="76" actId="20577"/>
          <ac:spMkLst>
            <pc:docMk/>
            <pc:sldMk cId="0" sldId="257"/>
            <ac:spMk id="18434" creationId="{00000000-0000-0000-0000-000000000000}"/>
          </ac:spMkLst>
        </pc:spChg>
      </pc:sldChg>
      <pc:sldChg chg="add del">
        <pc:chgData name="Geiger, Michael J" userId="13cae92b-b37c-450b-a449-82fcae19569d" providerId="ADAL" clId="{91C6FAA6-A8A9-411F-B236-7BDA627DEC84}" dt="2019-10-29T17:05:59.648" v="92" actId="2696"/>
        <pc:sldMkLst>
          <pc:docMk/>
          <pc:sldMk cId="1141375807" sldId="542"/>
        </pc:sldMkLst>
      </pc:sldChg>
      <pc:sldChg chg="add del">
        <pc:chgData name="Geiger, Michael J" userId="13cae92b-b37c-450b-a449-82fcae19569d" providerId="ADAL" clId="{91C6FAA6-A8A9-411F-B236-7BDA627DEC84}" dt="2019-10-29T17:05:59.643" v="91" actId="2696"/>
        <pc:sldMkLst>
          <pc:docMk/>
          <pc:sldMk cId="1779253245" sldId="543"/>
        </pc:sldMkLst>
      </pc:sldChg>
      <pc:sldChg chg="add del">
        <pc:chgData name="Geiger, Michael J" userId="13cae92b-b37c-450b-a449-82fcae19569d" providerId="ADAL" clId="{91C6FAA6-A8A9-411F-B236-7BDA627DEC84}" dt="2019-10-29T17:05:59.635" v="90" actId="2696"/>
        <pc:sldMkLst>
          <pc:docMk/>
          <pc:sldMk cId="199504240" sldId="544"/>
        </pc:sldMkLst>
      </pc:sldChg>
      <pc:sldChg chg="add del">
        <pc:chgData name="Geiger, Michael J" userId="13cae92b-b37c-450b-a449-82fcae19569d" providerId="ADAL" clId="{91C6FAA6-A8A9-411F-B236-7BDA627DEC84}" dt="2019-10-29T17:05:59.630" v="89" actId="2696"/>
        <pc:sldMkLst>
          <pc:docMk/>
          <pc:sldMk cId="845788713" sldId="545"/>
        </pc:sldMkLst>
      </pc:sldChg>
      <pc:sldChg chg="add del">
        <pc:chgData name="Geiger, Michael J" userId="13cae92b-b37c-450b-a449-82fcae19569d" providerId="ADAL" clId="{91C6FAA6-A8A9-411F-B236-7BDA627DEC84}" dt="2019-10-29T17:05:59.626" v="88" actId="2696"/>
        <pc:sldMkLst>
          <pc:docMk/>
          <pc:sldMk cId="976639898" sldId="546"/>
        </pc:sldMkLst>
      </pc:sldChg>
      <pc:sldChg chg="add del">
        <pc:chgData name="Geiger, Michael J" userId="13cae92b-b37c-450b-a449-82fcae19569d" providerId="ADAL" clId="{91C6FAA6-A8A9-411F-B236-7BDA627DEC84}" dt="2019-10-29T17:05:59.619" v="87" actId="2696"/>
        <pc:sldMkLst>
          <pc:docMk/>
          <pc:sldMk cId="1169251665" sldId="547"/>
        </pc:sldMkLst>
      </pc:sldChg>
      <pc:sldChg chg="add del">
        <pc:chgData name="Geiger, Michael J" userId="13cae92b-b37c-450b-a449-82fcae19569d" providerId="ADAL" clId="{91C6FAA6-A8A9-411F-B236-7BDA627DEC84}" dt="2019-10-29T17:05:59.615" v="86" actId="2696"/>
        <pc:sldMkLst>
          <pc:docMk/>
          <pc:sldMk cId="2137363605" sldId="548"/>
        </pc:sldMkLst>
      </pc:sldChg>
      <pc:sldChg chg="add del">
        <pc:chgData name="Geiger, Michael J" userId="13cae92b-b37c-450b-a449-82fcae19569d" providerId="ADAL" clId="{91C6FAA6-A8A9-411F-B236-7BDA627DEC84}" dt="2019-10-29T17:05:59.611" v="85" actId="2696"/>
        <pc:sldMkLst>
          <pc:docMk/>
          <pc:sldMk cId="1711145866" sldId="54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86235-79A8-4641-B1D9-F243735BAD9F}" type="datetime1">
              <a:rPr lang="en-US" smtClean="0"/>
              <a:t>10/29/2019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0C263-5824-4ADD-A3DA-9C25490FDD5C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C56DF-12CC-4C88-8E63-ED5E3B49556C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A1DC8-A44B-4D6A-A6EB-1753B6AD6910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EDA83-5516-46D0-97BB-7A8BA1A80692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58035-223A-4CC0-B9C4-61BF9B951DFF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5B4D4-C180-48D4-8C52-DEB3DF462FBA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659FB-A650-4AD8-98D8-4E8973457846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04461-B055-4F5D-909E-EF698DC47C06}" type="datetime1">
              <a:rPr lang="en-US" smtClean="0"/>
              <a:t>10/29/2019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2EBDB-DEB9-433F-9A7F-DCFDD9FEE404}" type="datetime1">
              <a:rPr lang="en-US" smtClean="0"/>
              <a:t>10/29/2019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69CE6-ACE1-4AA5-8BD1-A601B27768CB}" type="datetime1">
              <a:rPr lang="en-US" smtClean="0"/>
              <a:t>10/29/2019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2EDAC-A3D7-4E90-8F11-16440AA0507E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EF7A3-14F0-4D64-B0C4-60126D80B16B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18EBBDE3-FBEB-4673-8956-D1BE2CDB1A3E}" type="datetime1">
              <a:rPr lang="en-US" smtClean="0"/>
              <a:t>10/29/2019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23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Character arrays and strings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2 Overview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Chapter 6 &amp; Chapter 7 activities due 11/8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(2 separate assignments due same day)</a:t>
            </a:r>
          </a:p>
          <a:p>
            <a:pPr lvl="1"/>
            <a:r>
              <a:rPr lang="en-US" dirty="0">
                <a:latin typeface="Arial" charset="0"/>
              </a:rPr>
              <a:t>Program 6 due 11/13</a:t>
            </a:r>
          </a:p>
          <a:p>
            <a:pPr lvl="1"/>
            <a:r>
              <a:rPr lang="en-US" dirty="0">
                <a:latin typeface="Arial" charset="0"/>
              </a:rPr>
              <a:t>Exam 2: Monday, November 4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D4B1F1-CF05-4E67-9F7B-19F1DDC6B265}" type="datetime1">
              <a:rPr lang="en-US" sz="1200" smtClean="0">
                <a:latin typeface="Garamond" charset="0"/>
              </a:rPr>
              <a:t>10/29/2019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Chapter 6 &amp; Chapter 7 activities due 11/8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(2 separate assignments due same day)</a:t>
            </a:r>
          </a:p>
          <a:p>
            <a:pPr lvl="1"/>
            <a:r>
              <a:rPr lang="en-US" dirty="0">
                <a:latin typeface="Arial" charset="0"/>
              </a:rPr>
              <a:t>Program 6 due 11/13</a:t>
            </a:r>
          </a:p>
          <a:p>
            <a:pPr lvl="1"/>
            <a:r>
              <a:rPr lang="en-US" dirty="0">
                <a:latin typeface="Arial" charset="0"/>
              </a:rPr>
              <a:t>Exam 2: Monday, November 4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String basics</a:t>
            </a:r>
          </a:p>
          <a:p>
            <a:pPr lvl="1"/>
            <a:r>
              <a:rPr lang="en-US" dirty="0"/>
              <a:t>String functions</a:t>
            </a:r>
          </a:p>
          <a:p>
            <a:pPr lvl="1"/>
            <a:r>
              <a:rPr lang="en-US" dirty="0"/>
              <a:t>Program 6 overview (separate slides)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FBD344-1332-41BD-BADA-4B402A537912}" type="datetime1">
              <a:rPr lang="en-US" sz="1200" smtClean="0">
                <a:latin typeface="Garamond"/>
              </a:rPr>
              <a:t>10/29/2019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23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F8E4B5-312C-7642-92D5-9DCEDFEF1852}" type="slidenum">
              <a:rPr lang="en-US" sz="1200" smtClean="0">
                <a:latin typeface="Garamond"/>
                <a:cs typeface="Garamond"/>
              </a:rPr>
              <a:pPr/>
              <a:t>2</a:t>
            </a:fld>
            <a:endParaRPr lang="en-US" sz="120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E5543C-A193-44B1-9DB1-D28FE82C2ED3}" type="datetime1">
              <a:rPr lang="en-US" sz="1200" smtClean="0">
                <a:latin typeface="Garamond" charset="0"/>
                <a:cs typeface="Arial" charset="0"/>
              </a:rPr>
              <a:t>10/29/2019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8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Strings and I/O functions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Can pass string as array or pointer: </a:t>
            </a:r>
            <a:r>
              <a:rPr lang="en-US" dirty="0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take </a:t>
            </a:r>
            <a:r>
              <a:rPr lang="en-US" dirty="0">
                <a:latin typeface="Courier New" charset="0"/>
                <a:cs typeface="Courier New" charset="0"/>
              </a:rPr>
              <a:t>char *</a:t>
            </a:r>
            <a:r>
              <a:rPr lang="en-US" dirty="0">
                <a:latin typeface="Arial" charset="0"/>
              </a:rPr>
              <a:t> as first argument</a:t>
            </a:r>
          </a:p>
          <a:p>
            <a:r>
              <a:rPr lang="en-US" dirty="0">
                <a:latin typeface="Arial" charset="0"/>
              </a:rPr>
              <a:t>Given string </a:t>
            </a:r>
            <a:r>
              <a:rPr lang="en-US" dirty="0">
                <a:latin typeface="Courier New" charset="0"/>
                <a:cs typeface="Courier New" charset="0"/>
              </a:rPr>
              <a:t>char hello[]</a:t>
            </a:r>
            <a:r>
              <a:rPr lang="en-US" dirty="0">
                <a:latin typeface="Arial" charset="0"/>
              </a:rPr>
              <a:t> from previous slide:</a:t>
            </a:r>
          </a:p>
          <a:p>
            <a:pPr lvl="1"/>
            <a:r>
              <a:rPr lang="en-US" dirty="0">
                <a:latin typeface="Arial" charset="0"/>
              </a:rPr>
              <a:t>Print directly: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Print w/formatting using %s: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(“%s\n”, 						hello);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Print individual character: 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(“%c\n”, 					hello[1]);</a:t>
            </a:r>
          </a:p>
          <a:p>
            <a:pPr lvl="1"/>
            <a:r>
              <a:rPr lang="en-US" dirty="0">
                <a:cs typeface="Courier New" charset="0"/>
              </a:rPr>
              <a:t>Overwrite with new string: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(“%s”, hello);</a:t>
            </a:r>
          </a:p>
          <a:p>
            <a:pPr lvl="2"/>
            <a:r>
              <a:rPr lang="en-US" dirty="0">
                <a:cs typeface="Courier New" charset="0"/>
              </a:rPr>
              <a:t>Ampersand is unnecessary </a:t>
            </a:r>
            <a:r>
              <a:rPr lang="en-US" dirty="0">
                <a:cs typeface="Courier New" charset="0"/>
                <a:sym typeface="Wingdings" panose="05000000000000000000" pitchFamily="2" charset="2"/>
              </a:rPr>
              <a:t> array name is already address</a:t>
            </a:r>
          </a:p>
          <a:p>
            <a:pPr lvl="2"/>
            <a:r>
              <a:rPr lang="en-US" dirty="0" err="1">
                <a:cs typeface="Courier New" charset="0"/>
                <a:sym typeface="Wingdings" panose="05000000000000000000" pitchFamily="2" charset="2"/>
              </a:rPr>
              <a:t>scanf</a:t>
            </a:r>
            <a:r>
              <a:rPr lang="en-US" dirty="0">
                <a:cs typeface="Courier New" charset="0"/>
                <a:sym typeface="Wingdings" panose="05000000000000000000" pitchFamily="2" charset="2"/>
              </a:rPr>
              <a:t>() will read up to first </a:t>
            </a:r>
            <a:r>
              <a:rPr lang="en-US">
                <a:cs typeface="Courier New" charset="0"/>
                <a:sym typeface="Wingdings" panose="05000000000000000000" pitchFamily="2" charset="2"/>
              </a:rPr>
              <a:t>whitespace character</a:t>
            </a:r>
            <a:endParaRPr lang="en-US" dirty="0"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A5F0B7-94E9-4729-B2FD-96F90C6467A6}" type="datetime1">
              <a:rPr lang="en-US" sz="1200" smtClean="0">
                <a:latin typeface="Garamond" charset="0"/>
                <a:cs typeface="Arial" charset="0"/>
              </a:rPr>
              <a:t>10/29/2019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4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BAE792-D828-4954-B60D-66BD9DC7BCEA}" type="datetime1">
              <a:rPr lang="en-US" sz="1200" smtClean="0">
                <a:latin typeface="Garamond" charset="0"/>
                <a:cs typeface="Arial" charset="0"/>
              </a:rPr>
              <a:t>10/29/2019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8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332888-92C7-434F-823E-C2BE53EEC0C4}" type="datetime1">
              <a:rPr lang="en-US" sz="1200" smtClean="0">
                <a:latin typeface="Garamond" charset="0"/>
                <a:cs typeface="Arial" charset="0"/>
              </a:rPr>
              <a:t>10/29/2019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7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1CE7C8-6D1E-4A17-B7E6-3B3C4CA02FB3}" type="datetime1">
              <a:rPr lang="en-US" sz="1200" smtClean="0">
                <a:latin typeface="Garamond" charset="0"/>
                <a:cs typeface="Arial" charset="0"/>
              </a:rPr>
              <a:t>10/29/2019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0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D4C2A6-165F-4160-A4D8-395F529CFD42}" type="datetime1">
              <a:rPr lang="en-US" sz="1200" smtClean="0">
                <a:latin typeface="Garamond" charset="0"/>
                <a:cs typeface="Arial" charset="0"/>
              </a:rPr>
              <a:t>10/29/2019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3836B0-8843-45F1-B277-76D78FEE3875}" type="datetime1">
              <a:rPr lang="en-US" sz="1200" smtClean="0">
                <a:latin typeface="Garamond" charset="0"/>
                <a:cs typeface="Arial" charset="0"/>
              </a:rPr>
              <a:t>10/29/2019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17126</TotalTime>
  <Words>489</Words>
  <Application>Microsoft Office PowerPoint</Application>
  <PresentationFormat>On-screen Show (4:3)</PresentationFormat>
  <Paragraphs>159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Strings in C</vt:lpstr>
      <vt:lpstr>Strings and I/O functions</vt:lpstr>
      <vt:lpstr>String functions</vt:lpstr>
      <vt:lpstr>String functions (cont.)</vt:lpstr>
      <vt:lpstr>String functions (cont.)</vt:lpstr>
      <vt:lpstr>Example: Strings</vt:lpstr>
      <vt:lpstr>Example solution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1724</cp:revision>
  <dcterms:created xsi:type="dcterms:W3CDTF">2006-04-03T05:03:01Z</dcterms:created>
  <dcterms:modified xsi:type="dcterms:W3CDTF">2019-10-29T17:11:42Z</dcterms:modified>
</cp:coreProperties>
</file>