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21" r:id="rId4"/>
    <p:sldId id="531" r:id="rId5"/>
    <p:sldId id="522" r:id="rId6"/>
    <p:sldId id="523" r:id="rId7"/>
    <p:sldId id="535" r:id="rId8"/>
    <p:sldId id="536" r:id="rId9"/>
    <p:sldId id="524" r:id="rId10"/>
    <p:sldId id="525" r:id="rId11"/>
    <p:sldId id="410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AD512-3A39-4B67-ABAC-D8EA7762F987}" v="6" dt="2019-11-01T13:21:49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5BAD512-3A39-4B67-ABAC-D8EA7762F987}"/>
    <pc:docChg chg="custSel delSld modSld">
      <pc:chgData name="Geiger, Michael J" userId="13cae92b-b37c-450b-a449-82fcae19569d" providerId="ADAL" clId="{75BAD512-3A39-4B67-ABAC-D8EA7762F987}" dt="2019-11-01T13:21:51.745" v="111" actId="20577"/>
      <pc:docMkLst>
        <pc:docMk/>
      </pc:docMkLst>
      <pc:sldChg chg="modSp">
        <pc:chgData name="Geiger, Michael J" userId="13cae92b-b37c-450b-a449-82fcae19569d" providerId="ADAL" clId="{75BAD512-3A39-4B67-ABAC-D8EA7762F987}" dt="2019-11-01T12:54:18.202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75BAD512-3A39-4B67-ABAC-D8EA7762F987}" dt="2019-11-01T12:54:18.202" v="5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0:46.740" v="99" actId="20577"/>
        <pc:sldMkLst>
          <pc:docMk/>
          <pc:sldMk cId="0" sldId="257"/>
        </pc:sldMkLst>
        <pc:spChg chg="mod">
          <ac:chgData name="Geiger, Michael J" userId="13cae92b-b37c-450b-a449-82fcae19569d" providerId="ADAL" clId="{75BAD512-3A39-4B67-ABAC-D8EA7762F987}" dt="2019-11-01T13:20:46.740" v="99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Geiger, Michael J" userId="13cae92b-b37c-450b-a449-82fcae19569d" providerId="ADAL" clId="{75BAD512-3A39-4B67-ABAC-D8EA7762F987}" dt="2019-11-01T13:18:40.331" v="26" actId="27636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51.745" v="111" actId="20577"/>
        <pc:sldMkLst>
          <pc:docMk/>
          <pc:sldMk cId="0" sldId="410"/>
        </pc:sldMkLst>
        <pc:spChg chg="mod">
          <ac:chgData name="Geiger, Michael J" userId="13cae92b-b37c-450b-a449-82fcae19569d" providerId="ADAL" clId="{75BAD512-3A39-4B67-ABAC-D8EA7762F987}" dt="2019-11-01T13:21:51.745" v="111" actId="20577"/>
          <ac:spMkLst>
            <pc:docMk/>
            <pc:sldMk cId="0" sldId="410"/>
            <ac:spMk id="5" creationId="{00000000-0000-0000-0000-000000000000}"/>
          </ac:spMkLst>
        </pc:spChg>
        <pc:spChg chg="mod">
          <ac:chgData name="Geiger, Michael J" userId="13cae92b-b37c-450b-a449-82fcae19569d" providerId="ADAL" clId="{75BAD512-3A39-4B67-ABAC-D8EA7762F987}" dt="2019-11-01T13:21:49.670" v="110"/>
          <ac:spMkLst>
            <pc:docMk/>
            <pc:sldMk cId="0" sldId="410"/>
            <ac:spMk id="26626" creationId="{00000000-0000-0000-0000-000000000000}"/>
          </ac:spMkLst>
        </pc:spChg>
      </pc:sldChg>
      <pc:sldChg chg="addSp delSp modSp">
        <pc:chgData name="Geiger, Michael J" userId="13cae92b-b37c-450b-a449-82fcae19569d" providerId="ADAL" clId="{75BAD512-3A39-4B67-ABAC-D8EA7762F987}" dt="2019-11-01T13:20:50.875" v="101" actId="6549"/>
        <pc:sldMkLst>
          <pc:docMk/>
          <pc:sldMk cId="0" sldId="521"/>
        </pc:sldMkLst>
        <pc:spChg chg="add del mod">
          <ac:chgData name="Geiger, Michael J" userId="13cae92b-b37c-450b-a449-82fcae19569d" providerId="ADAL" clId="{75BAD512-3A39-4B67-ABAC-D8EA7762F987}" dt="2019-11-01T13:19:31.661" v="88"/>
          <ac:spMkLst>
            <pc:docMk/>
            <pc:sldMk cId="0" sldId="521"/>
            <ac:spMk id="2" creationId="{6ECD866C-8164-435F-A12D-24959ABB2296}"/>
          </ac:spMkLst>
        </pc:spChg>
        <pc:spChg chg="add del mod">
          <ac:chgData name="Geiger, Michael J" userId="13cae92b-b37c-450b-a449-82fcae19569d" providerId="ADAL" clId="{75BAD512-3A39-4B67-ABAC-D8EA7762F987}" dt="2019-11-01T13:19:31.661" v="88"/>
          <ac:spMkLst>
            <pc:docMk/>
            <pc:sldMk cId="0" sldId="521"/>
            <ac:spMk id="3" creationId="{AF87D0C9-068E-4738-9F52-FF3892582422}"/>
          </ac:spMkLst>
        </pc:spChg>
        <pc:spChg chg="add del mod">
          <ac:chgData name="Geiger, Michael J" userId="13cae92b-b37c-450b-a449-82fcae19569d" providerId="ADAL" clId="{75BAD512-3A39-4B67-ABAC-D8EA7762F987}" dt="2019-11-01T13:19:31.661" v="88"/>
          <ac:spMkLst>
            <pc:docMk/>
            <pc:sldMk cId="0" sldId="521"/>
            <ac:spMk id="4" creationId="{4967CAB0-E169-4B85-9751-7CFB5109CC4F}"/>
          </ac:spMkLst>
        </pc:spChg>
        <pc:spChg chg="mod">
          <ac:chgData name="Geiger, Michael J" userId="13cae92b-b37c-450b-a449-82fcae19569d" providerId="ADAL" clId="{75BAD512-3A39-4B67-ABAC-D8EA7762F987}" dt="2019-11-01T13:20:50.875" v="101" actId="6549"/>
          <ac:spMkLst>
            <pc:docMk/>
            <pc:sldMk cId="0" sldId="521"/>
            <ac:spMk id="5" creationId="{00000000-0000-0000-0000-000000000000}"/>
          </ac:spMkLst>
        </pc:spChg>
        <pc:spChg chg="add del mod">
          <ac:chgData name="Geiger, Michael J" userId="13cae92b-b37c-450b-a449-82fcae19569d" providerId="ADAL" clId="{75BAD512-3A39-4B67-ABAC-D8EA7762F987}" dt="2019-11-01T13:19:31.661" v="88"/>
          <ac:spMkLst>
            <pc:docMk/>
            <pc:sldMk cId="0" sldId="521"/>
            <ac:spMk id="6" creationId="{7ECF9814-FB84-46DA-972D-190697DF93D2}"/>
          </ac:spMkLst>
        </pc:spChg>
        <pc:spChg chg="add del mod">
          <ac:chgData name="Geiger, Michael J" userId="13cae92b-b37c-450b-a449-82fcae19569d" providerId="ADAL" clId="{75BAD512-3A39-4B67-ABAC-D8EA7762F987}" dt="2019-11-01T13:19:31.661" v="88"/>
          <ac:spMkLst>
            <pc:docMk/>
            <pc:sldMk cId="0" sldId="521"/>
            <ac:spMk id="7" creationId="{DBB52AF4-975F-4A1F-A1E8-2E93EBA91693}"/>
          </ac:spMkLst>
        </pc:spChg>
        <pc:spChg chg="mod">
          <ac:chgData name="Geiger, Michael J" userId="13cae92b-b37c-450b-a449-82fcae19569d" providerId="ADAL" clId="{75BAD512-3A39-4B67-ABAC-D8EA7762F987}" dt="2019-11-01T13:20:27.735" v="98" actId="114"/>
          <ac:spMkLst>
            <pc:docMk/>
            <pc:sldMk cId="0" sldId="521"/>
            <ac:spMk id="20482" creationId="{00000000-0000-0000-0000-000000000000}"/>
          </ac:spMkLst>
        </pc:spChg>
        <pc:spChg chg="mod">
          <ac:chgData name="Geiger, Michael J" userId="13cae92b-b37c-450b-a449-82fcae19569d" providerId="ADAL" clId="{75BAD512-3A39-4B67-ABAC-D8EA7762F987}" dt="2019-11-01T13:19:47.003" v="92" actId="255"/>
          <ac:spMkLst>
            <pc:docMk/>
            <pc:sldMk cId="0" sldId="521"/>
            <ac:spMk id="20483" creationId="{00000000-0000-0000-0000-000000000000}"/>
          </ac:spMkLst>
        </pc:spChg>
        <pc:spChg chg="mod">
          <ac:chgData name="Geiger, Michael J" userId="13cae92b-b37c-450b-a449-82fcae19569d" providerId="ADAL" clId="{75BAD512-3A39-4B67-ABAC-D8EA7762F987}" dt="2019-11-01T13:19:51.495" v="93" actId="255"/>
          <ac:spMkLst>
            <pc:docMk/>
            <pc:sldMk cId="0" sldId="521"/>
            <ac:spMk id="20485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05.024" v="104" actId="20577"/>
        <pc:sldMkLst>
          <pc:docMk/>
          <pc:sldMk cId="0" sldId="522"/>
        </pc:sldMkLst>
        <pc:spChg chg="mod">
          <ac:chgData name="Geiger, Michael J" userId="13cae92b-b37c-450b-a449-82fcae19569d" providerId="ADAL" clId="{75BAD512-3A39-4B67-ABAC-D8EA7762F987}" dt="2019-11-01T13:21:05.024" v="104" actId="20577"/>
          <ac:spMkLst>
            <pc:docMk/>
            <pc:sldMk cId="0" sldId="522"/>
            <ac:spMk id="5" creationId="{00000000-0000-0000-0000-000000000000}"/>
          </ac:spMkLst>
        </pc:spChg>
        <pc:spChg chg="mod">
          <ac:chgData name="Geiger, Michael J" userId="13cae92b-b37c-450b-a449-82fcae19569d" providerId="ADAL" clId="{75BAD512-3A39-4B67-ABAC-D8EA7762F987}" dt="2019-11-01T13:21:02.090" v="103" actId="14100"/>
          <ac:spMkLst>
            <pc:docMk/>
            <pc:sldMk cId="0" sldId="522"/>
            <ac:spMk id="22530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10.456" v="105" actId="20577"/>
        <pc:sldMkLst>
          <pc:docMk/>
          <pc:sldMk cId="0" sldId="523"/>
        </pc:sldMkLst>
        <pc:spChg chg="mod">
          <ac:chgData name="Geiger, Michael J" userId="13cae92b-b37c-450b-a449-82fcae19569d" providerId="ADAL" clId="{75BAD512-3A39-4B67-ABAC-D8EA7762F987}" dt="2019-11-01T13:21:10.456" v="105" actId="20577"/>
          <ac:spMkLst>
            <pc:docMk/>
            <pc:sldMk cId="0" sldId="523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34.057" v="108" actId="20577"/>
        <pc:sldMkLst>
          <pc:docMk/>
          <pc:sldMk cId="0" sldId="524"/>
        </pc:sldMkLst>
        <pc:spChg chg="mod">
          <ac:chgData name="Geiger, Michael J" userId="13cae92b-b37c-450b-a449-82fcae19569d" providerId="ADAL" clId="{75BAD512-3A39-4B67-ABAC-D8EA7762F987}" dt="2019-11-01T13:21:34.057" v="108" actId="20577"/>
          <ac:spMkLst>
            <pc:docMk/>
            <pc:sldMk cId="0" sldId="524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38.387" v="109" actId="20577"/>
        <pc:sldMkLst>
          <pc:docMk/>
          <pc:sldMk cId="0" sldId="525"/>
        </pc:sldMkLst>
        <pc:spChg chg="mod">
          <ac:chgData name="Geiger, Michael J" userId="13cae92b-b37c-450b-a449-82fcae19569d" providerId="ADAL" clId="{75BAD512-3A39-4B67-ABAC-D8EA7762F987}" dt="2019-11-01T13:21:38.387" v="109" actId="20577"/>
          <ac:spMkLst>
            <pc:docMk/>
            <pc:sldMk cId="0" sldId="525"/>
            <ac:spMk id="5" creationId="{00000000-0000-0000-0000-000000000000}"/>
          </ac:spMkLst>
        </pc:spChg>
      </pc:sldChg>
      <pc:sldChg chg="del">
        <pc:chgData name="Geiger, Michael J" userId="13cae92b-b37c-450b-a449-82fcae19569d" providerId="ADAL" clId="{75BAD512-3A39-4B67-ABAC-D8EA7762F987}" dt="2019-11-01T13:18:48.193" v="32" actId="2696"/>
        <pc:sldMkLst>
          <pc:docMk/>
          <pc:sldMk cId="540045866" sldId="526"/>
        </pc:sldMkLst>
      </pc:sldChg>
      <pc:sldChg chg="del">
        <pc:chgData name="Geiger, Michael J" userId="13cae92b-b37c-450b-a449-82fcae19569d" providerId="ADAL" clId="{75BAD512-3A39-4B67-ABAC-D8EA7762F987}" dt="2019-11-01T13:18:47.436" v="31" actId="2696"/>
        <pc:sldMkLst>
          <pc:docMk/>
          <pc:sldMk cId="792959697" sldId="527"/>
        </pc:sldMkLst>
      </pc:sldChg>
      <pc:sldChg chg="modSp">
        <pc:chgData name="Geiger, Michael J" userId="13cae92b-b37c-450b-a449-82fcae19569d" providerId="ADAL" clId="{75BAD512-3A39-4B67-ABAC-D8EA7762F987}" dt="2019-11-01T13:20:53.834" v="102" actId="20577"/>
        <pc:sldMkLst>
          <pc:docMk/>
          <pc:sldMk cId="0" sldId="531"/>
        </pc:sldMkLst>
        <pc:spChg chg="mod">
          <ac:chgData name="Geiger, Michael J" userId="13cae92b-b37c-450b-a449-82fcae19569d" providerId="ADAL" clId="{75BAD512-3A39-4B67-ABAC-D8EA7762F987}" dt="2019-11-01T13:20:53.834" v="102" actId="20577"/>
          <ac:spMkLst>
            <pc:docMk/>
            <pc:sldMk cId="0" sldId="531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23.758" v="106" actId="20577"/>
        <pc:sldMkLst>
          <pc:docMk/>
          <pc:sldMk cId="1897418787" sldId="535"/>
        </pc:sldMkLst>
        <pc:spChg chg="mod">
          <ac:chgData name="Geiger, Michael J" userId="13cae92b-b37c-450b-a449-82fcae19569d" providerId="ADAL" clId="{75BAD512-3A39-4B67-ABAC-D8EA7762F987}" dt="2019-11-01T13:21:23.758" v="106" actId="20577"/>
          <ac:spMkLst>
            <pc:docMk/>
            <pc:sldMk cId="1897418787" sldId="535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75BAD512-3A39-4B67-ABAC-D8EA7762F987}" dt="2019-11-01T13:21:27.209" v="107" actId="20577"/>
        <pc:sldMkLst>
          <pc:docMk/>
          <pc:sldMk cId="783878342" sldId="536"/>
        </pc:sldMkLst>
        <pc:spChg chg="mod">
          <ac:chgData name="Geiger, Michael J" userId="13cae92b-b37c-450b-a449-82fcae19569d" providerId="ADAL" clId="{75BAD512-3A39-4B67-ABAC-D8EA7762F987}" dt="2019-11-01T13:21:27.209" v="107" actId="20577"/>
          <ac:spMkLst>
            <pc:docMk/>
            <pc:sldMk cId="783878342" sldId="536"/>
            <ac:spMk id="5" creationId="{00000000-0000-0000-0000-000000000000}"/>
          </ac:spMkLst>
        </pc:spChg>
      </pc:sldChg>
      <pc:sldChg chg="del">
        <pc:chgData name="Geiger, Michael J" userId="13cae92b-b37c-450b-a449-82fcae19569d" providerId="ADAL" clId="{75BAD512-3A39-4B67-ABAC-D8EA7762F987}" dt="2019-11-01T13:18:43.414" v="27" actId="2696"/>
        <pc:sldMkLst>
          <pc:docMk/>
          <pc:sldMk cId="54940154" sldId="537"/>
        </pc:sldMkLst>
      </pc:sldChg>
      <pc:sldChg chg="del">
        <pc:chgData name="Geiger, Michael J" userId="13cae92b-b37c-450b-a449-82fcae19569d" providerId="ADAL" clId="{75BAD512-3A39-4B67-ABAC-D8EA7762F987}" dt="2019-11-01T13:18:44.036" v="28" actId="2696"/>
        <pc:sldMkLst>
          <pc:docMk/>
          <pc:sldMk cId="258775592" sldId="538"/>
        </pc:sldMkLst>
      </pc:sldChg>
      <pc:sldChg chg="del">
        <pc:chgData name="Geiger, Michael J" userId="13cae92b-b37c-450b-a449-82fcae19569d" providerId="ADAL" clId="{75BAD512-3A39-4B67-ABAC-D8EA7762F987}" dt="2019-11-01T13:18:44.565" v="29" actId="2696"/>
        <pc:sldMkLst>
          <pc:docMk/>
          <pc:sldMk cId="444737591" sldId="539"/>
        </pc:sldMkLst>
      </pc:sldChg>
      <pc:sldChg chg="del">
        <pc:chgData name="Geiger, Michael J" userId="13cae92b-b37c-450b-a449-82fcae19569d" providerId="ADAL" clId="{75BAD512-3A39-4B67-ABAC-D8EA7762F987}" dt="2019-11-01T13:18:45.755" v="30" actId="2696"/>
        <pc:sldMkLst>
          <pc:docMk/>
          <pc:sldMk cId="531099988" sldId="540"/>
        </pc:sldMkLst>
      </pc:sldChg>
    </pc:docChg>
  </pc:docChgLst>
  <pc:docChgLst>
    <pc:chgData name="Geiger, Michael J" userId="13cae92b-b37c-450b-a449-82fcae19569d" providerId="ADAL" clId="{DA55E43B-C8DE-4D80-9128-ECDA62C62E22}"/>
    <pc:docChg chg="undo custSel addSld delSld modSld">
      <pc:chgData name="Geiger, Michael J" userId="13cae92b-b37c-450b-a449-82fcae19569d" providerId="ADAL" clId="{DA55E43B-C8DE-4D80-9128-ECDA62C62E22}" dt="2019-03-27T15:28:37.258" v="647" actId="2696"/>
      <pc:docMkLst>
        <pc:docMk/>
      </pc:docMkLst>
      <pc:sldChg chg="modSp">
        <pc:chgData name="Geiger, Michael J" userId="13cae92b-b37c-450b-a449-82fcae19569d" providerId="ADAL" clId="{DA55E43B-C8DE-4D80-9128-ECDA62C62E22}" dt="2019-03-27T14:48:20.791" v="26" actId="20577"/>
        <pc:sldMkLst>
          <pc:docMk/>
          <pc:sldMk cId="0" sldId="256"/>
        </pc:sldMkLst>
        <pc:spChg chg="mod">
          <ac:chgData name="Geiger, Michael J" userId="13cae92b-b37c-450b-a449-82fcae19569d" providerId="ADAL" clId="{DA55E43B-C8DE-4D80-9128-ECDA62C62E22}" dt="2019-03-27T14:48:20.791" v="26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4:49:17.065" v="61" actId="20577"/>
        <pc:sldMkLst>
          <pc:docMk/>
          <pc:sldMk cId="0" sldId="257"/>
        </pc:sldMkLst>
        <pc:spChg chg="mod">
          <ac:chgData name="Geiger, Michael J" userId="13cae92b-b37c-450b-a449-82fcae19569d" providerId="ADAL" clId="{DA55E43B-C8DE-4D80-9128-ECDA62C62E22}" dt="2019-03-27T14:49:17.065" v="61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4:50:11.051" v="99" actId="20577"/>
        <pc:sldMkLst>
          <pc:docMk/>
          <pc:sldMk cId="0" sldId="521"/>
        </pc:sldMkLst>
        <pc:spChg chg="mod">
          <ac:chgData name="Geiger, Michael J" userId="13cae92b-b37c-450b-a449-82fcae19569d" providerId="ADAL" clId="{DA55E43B-C8DE-4D80-9128-ECDA62C62E22}" dt="2019-03-27T14:50:11.051" v="99" actId="20577"/>
          <ac:spMkLst>
            <pc:docMk/>
            <pc:sldMk cId="0" sldId="521"/>
            <ac:spMk id="20482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18:08.595" v="343" actId="20577"/>
        <pc:sldMkLst>
          <pc:docMk/>
          <pc:sldMk cId="0" sldId="522"/>
        </pc:sldMkLst>
        <pc:spChg chg="mod">
          <ac:chgData name="Geiger, Michael J" userId="13cae92b-b37c-450b-a449-82fcae19569d" providerId="ADAL" clId="{DA55E43B-C8DE-4D80-9128-ECDA62C62E22}" dt="2019-03-27T15:18:08.595" v="343" actId="20577"/>
          <ac:spMkLst>
            <pc:docMk/>
            <pc:sldMk cId="0" sldId="522"/>
            <ac:spMk id="22530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18:30.474" v="344" actId="20577"/>
        <pc:sldMkLst>
          <pc:docMk/>
          <pc:sldMk cId="0" sldId="523"/>
        </pc:sldMkLst>
        <pc:spChg chg="mod">
          <ac:chgData name="Geiger, Michael J" userId="13cae92b-b37c-450b-a449-82fcae19569d" providerId="ADAL" clId="{DA55E43B-C8DE-4D80-9128-ECDA62C62E22}" dt="2019-03-27T15:18:30.474" v="344" actId="20577"/>
          <ac:spMkLst>
            <pc:docMk/>
            <pc:sldMk cId="0" sldId="523"/>
            <ac:spMk id="23554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20:43.464" v="644" actId="20577"/>
        <pc:sldMkLst>
          <pc:docMk/>
          <pc:sldMk cId="0" sldId="524"/>
        </pc:sldMkLst>
        <pc:spChg chg="mod">
          <ac:chgData name="Geiger, Michael J" userId="13cae92b-b37c-450b-a449-82fcae19569d" providerId="ADAL" clId="{DA55E43B-C8DE-4D80-9128-ECDA62C62E22}" dt="2019-03-27T15:18:48.525" v="354" actId="20577"/>
          <ac:spMkLst>
            <pc:docMk/>
            <pc:sldMk cId="0" sldId="524"/>
            <ac:spMk id="24577" creationId="{00000000-0000-0000-0000-000000000000}"/>
          </ac:spMkLst>
        </pc:spChg>
        <pc:spChg chg="mod">
          <ac:chgData name="Geiger, Michael J" userId="13cae92b-b37c-450b-a449-82fcae19569d" providerId="ADAL" clId="{DA55E43B-C8DE-4D80-9128-ECDA62C62E22}" dt="2019-03-27T15:20:43.464" v="644" actId="20577"/>
          <ac:spMkLst>
            <pc:docMk/>
            <pc:sldMk cId="0" sldId="524"/>
            <ac:spMk id="24578" creationId="{00000000-0000-0000-0000-000000000000}"/>
          </ac:spMkLst>
        </pc:spChg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540045866" sldId="526"/>
        </pc:sldMkLst>
      </pc:sldChg>
      <pc:sldChg chg="modSp add">
        <pc:chgData name="Geiger, Michael J" userId="13cae92b-b37c-450b-a449-82fcae19569d" providerId="ADAL" clId="{DA55E43B-C8DE-4D80-9128-ECDA62C62E22}" dt="2019-03-27T14:49:31.719" v="64" actId="27636"/>
        <pc:sldMkLst>
          <pc:docMk/>
          <pc:sldMk cId="792959697" sldId="527"/>
        </pc:sldMkLst>
        <pc:spChg chg="mod">
          <ac:chgData name="Geiger, Michael J" userId="13cae92b-b37c-450b-a449-82fcae19569d" providerId="ADAL" clId="{DA55E43B-C8DE-4D80-9128-ECDA62C62E22}" dt="2019-03-27T14:49:31.719" v="64" actId="27636"/>
          <ac:spMkLst>
            <pc:docMk/>
            <pc:sldMk cId="792959697" sldId="527"/>
            <ac:spMk id="8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17:55.429" v="342" actId="20577"/>
        <pc:sldMkLst>
          <pc:docMk/>
          <pc:sldMk cId="0" sldId="531"/>
        </pc:sldMkLst>
        <pc:spChg chg="mod">
          <ac:chgData name="Geiger, Michael J" userId="13cae92b-b37c-450b-a449-82fcae19569d" providerId="ADAL" clId="{DA55E43B-C8DE-4D80-9128-ECDA62C62E22}" dt="2019-03-27T15:17:55.429" v="342" actId="20577"/>
          <ac:spMkLst>
            <pc:docMk/>
            <pc:sldMk cId="0" sldId="531"/>
            <ac:spMk id="5123" creationId="{00000000-0000-0000-0000-000000000000}"/>
          </ac:spMkLst>
        </pc:spChg>
      </pc:sldChg>
      <pc:sldChg chg="del">
        <pc:chgData name="Geiger, Michael J" userId="13cae92b-b37c-450b-a449-82fcae19569d" providerId="ADAL" clId="{DA55E43B-C8DE-4D80-9128-ECDA62C62E22}" dt="2019-03-27T15:28:35.911" v="645" actId="2696"/>
        <pc:sldMkLst>
          <pc:docMk/>
          <pc:sldMk cId="1598996457" sldId="532"/>
        </pc:sldMkLst>
      </pc:sldChg>
      <pc:sldChg chg="del">
        <pc:chgData name="Geiger, Michael J" userId="13cae92b-b37c-450b-a449-82fcae19569d" providerId="ADAL" clId="{DA55E43B-C8DE-4D80-9128-ECDA62C62E22}" dt="2019-03-27T15:28:36.450" v="646" actId="2696"/>
        <pc:sldMkLst>
          <pc:docMk/>
          <pc:sldMk cId="2322706685" sldId="533"/>
        </pc:sldMkLst>
      </pc:sldChg>
      <pc:sldChg chg="del">
        <pc:chgData name="Geiger, Michael J" userId="13cae92b-b37c-450b-a449-82fcae19569d" providerId="ADAL" clId="{DA55E43B-C8DE-4D80-9128-ECDA62C62E22}" dt="2019-03-27T15:28:37.258" v="647" actId="2696"/>
        <pc:sldMkLst>
          <pc:docMk/>
          <pc:sldMk cId="2611614749" sldId="534"/>
        </pc:sldMkLst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54940154" sldId="537"/>
        </pc:sldMkLst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258775592" sldId="538"/>
        </pc:sldMkLst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444737591" sldId="539"/>
        </pc:sldMkLst>
      </pc:sldChg>
      <pc:sldChg chg="modSp add">
        <pc:chgData name="Geiger, Michael J" userId="13cae92b-b37c-450b-a449-82fcae19569d" providerId="ADAL" clId="{DA55E43B-C8DE-4D80-9128-ECDA62C62E22}" dt="2019-03-27T14:49:31.136" v="63" actId="27636"/>
        <pc:sldMkLst>
          <pc:docMk/>
          <pc:sldMk cId="531099988" sldId="540"/>
        </pc:sldMkLst>
        <pc:spChg chg="mod">
          <ac:chgData name="Geiger, Michael J" userId="13cae92b-b37c-450b-a449-82fcae19569d" providerId="ADAL" clId="{DA55E43B-C8DE-4D80-9128-ECDA62C62E22}" dt="2019-03-27T14:49:31.136" v="63" actId="27636"/>
          <ac:spMkLst>
            <pc:docMk/>
            <pc:sldMk cId="531099988" sldId="540"/>
            <ac:spMk id="8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D7459E93-AA69-43FA-AC63-A55E4031F879}"/>
    <pc:docChg chg="modSld">
      <pc:chgData name="Geiger, Michael J" userId="13cae92b-b37c-450b-a449-82fcae19569d" providerId="ADAL" clId="{D7459E93-AA69-43FA-AC63-A55E4031F879}" dt="2019-03-27T17:34:35.515" v="3" actId="20577"/>
      <pc:docMkLst>
        <pc:docMk/>
      </pc:docMkLst>
      <pc:sldChg chg="modSp">
        <pc:chgData name="Geiger, Michael J" userId="13cae92b-b37c-450b-a449-82fcae19569d" providerId="ADAL" clId="{D7459E93-AA69-43FA-AC63-A55E4031F879}" dt="2019-03-27T17:34:35.515" v="3" actId="20577"/>
        <pc:sldMkLst>
          <pc:docMk/>
          <pc:sldMk cId="0" sldId="410"/>
        </pc:sldMkLst>
        <pc:spChg chg="mod">
          <ac:chgData name="Geiger, Michael J" userId="13cae92b-b37c-450b-a449-82fcae19569d" providerId="ADAL" clId="{D7459E93-AA69-43FA-AC63-A55E4031F879}" dt="2019-03-27T17:34:35.515" v="3" actId="20577"/>
          <ac:spMkLst>
            <pc:docMk/>
            <pc:sldMk cId="0" sldId="410"/>
            <ac:spMk id="266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46EE77-6206-45CD-A0CF-06A00B6AE28C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4C14-E7E7-4D08-9E55-4242E6F1DC6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7EE85-B120-48A2-93A5-663EC0433D91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41411-7B29-48DE-9D87-1ACC8E65B2AD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388C8-6D06-4BAB-9574-5F165B59E361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76E8A-4CD9-41BF-B208-8AC649ED895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11E5B-5EAD-4B46-B96F-93226FF5F092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4939D-75E8-4E62-B3B0-EE11D6AA3BBD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E322B-81CF-48BA-9CA9-B68CC05C12D3}" type="datetime1">
              <a:rPr lang="en-US" smtClean="0"/>
              <a:t>11/1/2019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D7255-3CE2-439B-810E-C4A727B33D04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0BE13-F2A8-4FE6-9586-71C915EDE129}" type="datetime1">
              <a:rPr lang="en-US" smtClean="0"/>
              <a:t>11/1/2019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9AAB-80FA-4A72-8D89-B5F3349C0EC0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D7A93-C226-4696-8338-AAE279078D29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45EBC75-A158-4866-81CA-011A134BC0B1}" type="datetime1">
              <a:rPr lang="en-US" smtClean="0"/>
              <a:t>11/1/2019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B3F63A-3DC0-4AE1-BA81-173A59302149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Exam 2</a:t>
            </a:r>
          </a:p>
          <a:p>
            <a:pPr lvl="1"/>
            <a:r>
              <a:rPr lang="en-US" b="1" u="sng" dirty="0">
                <a:latin typeface="Arial" charset="0"/>
              </a:rPr>
              <a:t>Please be on time</a:t>
            </a:r>
          </a:p>
          <a:p>
            <a:pPr lvl="1"/>
            <a:r>
              <a:rPr lang="en-US" b="1" u="sng" dirty="0">
                <a:latin typeface="Arial" charset="0"/>
              </a:rPr>
              <a:t>Please attend the section for which you are registered</a:t>
            </a:r>
            <a:endParaRPr lang="en-US" b="1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Chapter 6 &amp; Chapter 7 activities due 11/8</a:t>
            </a:r>
          </a:p>
          <a:p>
            <a:pPr lvl="1"/>
            <a:r>
              <a:rPr lang="en-US" dirty="0">
                <a:latin typeface="Arial" charset="0"/>
              </a:rPr>
              <a:t>Program 6 due 11/13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83C8A3-F2D9-4BF3-8594-5537FF7A9FB7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Exam 2 in class Monday, 11/4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2"/>
            <a:r>
              <a:rPr lang="en-US" dirty="0">
                <a:latin typeface="Arial" charset="0"/>
              </a:rPr>
              <a:t>Will cover lectures 14-22 (except lecture 16)</a:t>
            </a:r>
          </a:p>
          <a:p>
            <a:pPr lvl="2"/>
            <a:r>
              <a:rPr lang="en-US" b="1" u="sng" dirty="0">
                <a:latin typeface="Arial" charset="0"/>
              </a:rPr>
              <a:t>Please attend the section for which you are registered</a:t>
            </a:r>
          </a:p>
          <a:p>
            <a:pPr lvl="1"/>
            <a:r>
              <a:rPr lang="en-US" dirty="0">
                <a:latin typeface="Arial" charset="0"/>
              </a:rPr>
              <a:t>Chapter 6 &amp; Chapter 7 activities due 11/8</a:t>
            </a:r>
          </a:p>
          <a:p>
            <a:pPr lvl="1"/>
            <a:r>
              <a:rPr lang="en-US" dirty="0">
                <a:latin typeface="Arial" charset="0"/>
              </a:rPr>
              <a:t>Program 6 due 11/13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CFDF90-079B-45ED-902C-959FE26481F7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Allowed one 8.5</a:t>
            </a:r>
            <a:r>
              <a:rPr lang="ja-JP" altLang="en-US" dirty="0"/>
              <a:t>”</a:t>
            </a:r>
            <a:r>
              <a:rPr lang="en-US" altLang="ja-JP" dirty="0"/>
              <a:t> x 11</a:t>
            </a:r>
            <a:r>
              <a:rPr lang="ja-JP" altLang="en-US" dirty="0"/>
              <a:t>”</a:t>
            </a:r>
            <a:r>
              <a:rPr lang="en-US" altLang="ja-JP" dirty="0"/>
              <a:t> double-sided note sheet</a:t>
            </a:r>
          </a:p>
          <a:p>
            <a:pPr lvl="1"/>
            <a:r>
              <a:rPr lang="en-US" dirty="0"/>
              <a:t>No other notes</a:t>
            </a:r>
          </a:p>
          <a:p>
            <a:r>
              <a:rPr lang="en-US" dirty="0"/>
              <a:t>No electronic devices (calculator, phone, etc.)</a:t>
            </a:r>
          </a:p>
          <a:p>
            <a:r>
              <a:rPr lang="en-US" dirty="0"/>
              <a:t>Exam will last 50 minutes</a:t>
            </a:r>
          </a:p>
          <a:p>
            <a:r>
              <a:rPr lang="en-US" dirty="0"/>
              <a:t>Covers material starting after Exam 1, through lecture 22 (lectures 14-22, except 16)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Strings are not covered on Exam 2</a:t>
            </a:r>
          </a:p>
          <a:p>
            <a:r>
              <a:rPr lang="en-US" dirty="0"/>
              <a:t>Same general format as Exam 1</a:t>
            </a:r>
          </a:p>
          <a:p>
            <a:pPr lvl="1"/>
            <a:r>
              <a:rPr lang="en-US" dirty="0"/>
              <a:t>3 sections (each with multiple parts, so ~10 questions) + 1 extra credit question</a:t>
            </a:r>
          </a:p>
          <a:p>
            <a:pPr lvl="1"/>
            <a:r>
              <a:rPr lang="en-US" dirty="0"/>
              <a:t>For loops </a:t>
            </a:r>
            <a:r>
              <a:rPr lang="en-US" i="1" dirty="0"/>
              <a:t>(code writing)</a:t>
            </a:r>
          </a:p>
          <a:p>
            <a:pPr lvl="1"/>
            <a:r>
              <a:rPr lang="en-US" dirty="0"/>
              <a:t>Functions </a:t>
            </a:r>
            <a:r>
              <a:rPr lang="en-US" i="1" dirty="0"/>
              <a:t>(code reading/writing)</a:t>
            </a:r>
          </a:p>
          <a:p>
            <a:pPr lvl="1"/>
            <a:r>
              <a:rPr lang="en-US" dirty="0"/>
              <a:t>Arrays </a:t>
            </a:r>
            <a:r>
              <a:rPr lang="en-US" i="1" dirty="0"/>
              <a:t>(code reading, MC)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C482-564B-4A4E-BC61-4832FA74DEE0}" type="datetime1">
              <a:rPr lang="en-US" sz="1200" smtClean="0">
                <a:latin typeface="+mj-lt"/>
              </a:rPr>
              <a:pPr/>
              <a:t>11/1/2019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Application Programming:</a:t>
            </a:r>
          </a:p>
          <a:p>
            <a:r>
              <a:rPr lang="en-US" altLang="en-US" dirty="0"/>
              <a:t>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4FD481-A457-5647-9E3A-E71FEA854EFE}" type="slidenum">
              <a:rPr lang="en-US" sz="1200"/>
              <a:pPr/>
              <a:t>3</a:t>
            </a:fld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</a:p>
          <a:p>
            <a:pPr lvl="0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</a:rPr>
              <a:t>Pre-/post-increment: determines order of evaluation/change</a:t>
            </a:r>
          </a:p>
          <a:p>
            <a:pPr lvl="1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</a:rPr>
              <a:t>y = x++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y = x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, 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 x = x + 1 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(post-</a:t>
            </a:r>
            <a:r>
              <a:rPr lang="en-US" dirty="0" err="1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inc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1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</a:rPr>
              <a:t>y = ++x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x = x + 1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, 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 y = x 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(pre-</a:t>
            </a:r>
            <a:r>
              <a:rPr lang="en-US" dirty="0" err="1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inc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808080"/>
              </a:buClr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3ACCD9-9030-437A-BED4-F49F401AA113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Key points to understand: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 dirty="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 dirty="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Use pointers or address operator (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 dirty="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Arguments can be modified outside function—allows function to change &gt;1 value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Expression following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200" dirty="0">
                <a:latin typeface="Arial" charset="0"/>
              </a:rPr>
              <a:t> keyword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Value copied back to where function is called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Can be assigned to variable, used in another expression, etc.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82EC07-B2D4-43F0-BD40-3EA5B65F3C06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address of a 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 dirty="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74A6D-0D6F-4177-95B5-617712BA06E6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pass by value;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y)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+ 2;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Change x only 					//  inside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return (x + y) /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 = f(a, b);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Given f()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 above, c =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("%d", f(5, 15));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// Prints 11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	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 (return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//  val. of f)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4B76A-8B40-4813-99E6-D684E54FBAB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73DA3-9146-9847-8040-14D6F13C11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pass by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2400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f2(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*p1,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*p2)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*p1 = *p1 + 2;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*p2 = *p2 – 3;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return *p1 + *p2;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 = f2(&amp;a, &amp;b);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a = a + 2 = 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// b = b – 3 = 17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// c = a + b = 29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E14B2-43E3-409A-B866-67FE893F6ED5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73DA3-9146-9847-8040-14D6F13C1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1D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Arrays: groups of data with same type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x[10]</a:t>
            </a:r>
            <a:r>
              <a:rPr lang="en-US" dirty="0">
                <a:latin typeface="Arial" charset="0"/>
              </a:rPr>
              <a:t> has 10 elements, </a:t>
            </a:r>
            <a:r>
              <a:rPr lang="en-US" dirty="0">
                <a:latin typeface="Courier New" charset="0"/>
                <a:cs typeface="Courier New" charset="0"/>
              </a:rPr>
              <a:t>x[0]</a:t>
            </a:r>
            <a:r>
              <a:rPr lang="en-US" dirty="0">
                <a:latin typeface="Arial" charset="0"/>
              </a:rPr>
              <a:t> through </a:t>
            </a:r>
            <a:r>
              <a:rPr lang="en-US" dirty="0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If array size &gt; initial list size, remaining values = 0</a:t>
            </a:r>
          </a:p>
          <a:p>
            <a:pPr lvl="3"/>
            <a:r>
              <a:rPr lang="en-US" dirty="0">
                <a:latin typeface="Arial" charset="0"/>
                <a:cs typeface="Courier New" charset="0"/>
              </a:rPr>
              <a:t>Given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 = {1, 2, 3}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br>
              <a:rPr lang="en-US" dirty="0">
                <a:latin typeface="Arial" charset="0"/>
                <a:cs typeface="Courier New" charset="0"/>
              </a:rPr>
            </a:br>
            <a:r>
              <a:rPr lang="en-US" dirty="0">
                <a:latin typeface="Arial" charset="0"/>
                <a:cs typeface="Courier New" charset="0"/>
              </a:rPr>
              <a:t>		</a:t>
            </a:r>
            <a:r>
              <a:rPr lang="en-US" dirty="0">
                <a:latin typeface="Arial" charset="0"/>
                <a:cs typeface="Courier New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{1, 2, 3, 0, 0, 0}</a:t>
            </a:r>
            <a:r>
              <a:rPr lang="en-US" dirty="0">
                <a:latin typeface="Arial" charset="0"/>
                <a:cs typeface="Courier New" charset="0"/>
                <a:sym typeface="Wingdings" panose="05000000000000000000" pitchFamily="2" charset="2"/>
              </a:rPr>
              <a:t> 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Must be sure to access inside bounds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0 is always index of first element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Maximum valid index is (array size) – 1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Commonly use for loops to go through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641A82-5FAC-48F7-B740-EA279E50CFE6}" type="datetime1">
              <a:rPr lang="en-US" sz="1200" smtClean="0">
                <a:latin typeface="Garamond" charset="0"/>
              </a:rPr>
              <a:t>11/1/2019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16491</TotalTime>
  <Words>669</Words>
  <Application>Microsoft Office PowerPoint</Application>
  <PresentationFormat>On-screen Show (4:3)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pass by value; return value</vt:lpstr>
      <vt:lpstr>Review: pass by address</vt:lpstr>
      <vt:lpstr>Review: 1D arrays</vt:lpstr>
      <vt:lpstr>Review: 2D arrays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1779</cp:revision>
  <dcterms:created xsi:type="dcterms:W3CDTF">2006-04-03T05:03:01Z</dcterms:created>
  <dcterms:modified xsi:type="dcterms:W3CDTF">2019-11-01T13:21:52Z</dcterms:modified>
</cp:coreProperties>
</file>