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1C887-301D-4004-8C3C-F91D309E262F}" v="1" dt="2019-04-12T01:40:2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3" d="100"/>
          <a:sy n="93" d="100"/>
        </p:scale>
        <p:origin x="67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F0F0-7833-5943-9C53-0DB71CE21218}" type="datetime1">
              <a:rPr lang="en-US" smtClean="0"/>
              <a:t>11/15/2019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68179-8699-744A-96FA-F0A5A00C8D83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D2E2D-8F53-9245-8260-ECAB1A5E905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C963-1CB8-2844-B1FA-0D1E620EC5B0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1AD3-C9F7-6243-9879-4522E2C487A3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448E-1EFD-9E45-833E-08B73C50DC1D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08C4C-F99E-AF44-8739-10F1FE4DD71F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F1AE-1FCC-6A49-8AF5-D3C968198BA5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219E-0E6E-244A-84DF-24038B5A7C7D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2A996-9825-C54F-A09B-4687071A4749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9CF2-227D-AC44-B40B-6A4EE6BE1177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44A18-D860-1540-9A9D-6F59663F6ADC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C9DF-8E4A-B74E-B690-8698505FEB5D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6DB47A1-AFC3-BC42-AE6C-D709C7839017}" type="datetime1">
              <a:rPr lang="en-US" smtClean="0"/>
              <a:t>11/15/2019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28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Write the following functions that use the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Given a pointer to a single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Given an array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elements, and return a value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Format (user input </a:t>
            </a:r>
            <a:r>
              <a:rPr lang="en-US" u="sng" dirty="0">
                <a:cs typeface="Courier New" pitchFamily="49" charset="0"/>
              </a:rPr>
              <a:t>underlined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7A1462-3D99-A149-B1FB-4B09E6BAD0B6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BAC923-914D-0D43-87C4-071CD75F7395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0E5C15-CE30-934C-B809-97DAA1B7A9AB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141326-B1EC-A048-A0AE-BE67A41D162B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</a:t>
            </a:r>
            <a:r>
              <a:rPr lang="en-US">
                <a:latin typeface="Arial" charset="0"/>
              </a:rPr>
              <a:t>with structures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Monday, 4/15</a:t>
            </a:r>
          </a:p>
          <a:p>
            <a:pPr lvl="1"/>
            <a:r>
              <a:rPr lang="en-US" dirty="0">
                <a:latin typeface="Arial" charset="0"/>
              </a:rPr>
              <a:t>No lecture Monday (Patriots’ Day)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8768B0-B14F-FA41-842A-A0A42F52DA92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Monday, 4/15</a:t>
            </a:r>
          </a:p>
          <a:p>
            <a:pPr lvl="1"/>
            <a:r>
              <a:rPr lang="en-US" dirty="0">
                <a:latin typeface="Arial" charset="0"/>
              </a:rPr>
              <a:t>No lecture Monday (Patriots’ Day)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Structures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18166-2B58-E343-A81C-DFC086A9FF82}" type="datetime1">
              <a:rPr lang="en-US" sz="1200" smtClean="0">
                <a:latin typeface="Garamond" charset="0"/>
              </a:rPr>
              <a:t>11/15/2019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A04635-F30A-3F46-8F18-9B0181E1B6E5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Can define structure as a type using 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Could omit </a:t>
            </a:r>
            <a:r>
              <a:rPr lang="en-US" sz="1800" dirty="0" err="1">
                <a:latin typeface="Courier New" charset="0"/>
                <a:cs typeface="Courier New" charset="0"/>
              </a:rPr>
              <a:t>typedef</a:t>
            </a:r>
            <a:r>
              <a:rPr lang="en-US" sz="1800" dirty="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 dirty="0">
                <a:latin typeface="Arial" charset="0"/>
                <a:cs typeface="Courier New" charset="0"/>
              </a:rPr>
              <a:t>“</a:t>
            </a:r>
            <a:r>
              <a:rPr lang="en-US" altLang="ja-JP" sz="1800" dirty="0" err="1">
                <a:latin typeface="Courier New" charset="0"/>
                <a:cs typeface="Courier New" charset="0"/>
              </a:rPr>
              <a:t>struct</a:t>
            </a:r>
            <a:r>
              <a:rPr lang="ja-JP" altLang="en-US" sz="1800" dirty="0">
                <a:latin typeface="Arial" charset="0"/>
                <a:cs typeface="Courier New" charset="0"/>
              </a:rPr>
              <a:t>”</a:t>
            </a:r>
            <a:r>
              <a:rPr lang="en-US" altLang="ja-JP" sz="1800" dirty="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Syntax:  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  &lt;list </a:t>
            </a:r>
            <a:r>
              <a:rPr lang="en-US" sz="2100">
                <a:latin typeface="Courier New" charset="0"/>
                <a:cs typeface="Courier New" charset="0"/>
              </a:rPr>
              <a:t>of members&gt;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} &lt;</a:t>
            </a:r>
            <a:r>
              <a:rPr lang="en-US" sz="2100" dirty="0" err="1">
                <a:latin typeface="Courier New" charset="0"/>
                <a:cs typeface="Courier New" charset="0"/>
              </a:rPr>
              <a:t>typeName</a:t>
            </a:r>
            <a:r>
              <a:rPr lang="en-US" sz="21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Courier New" charset="0"/>
                <a:cs typeface="Courier New" charset="0"/>
              </a:rPr>
              <a:t>&lt;</a:t>
            </a:r>
            <a:r>
              <a:rPr lang="en-US" sz="2100" dirty="0" err="1">
                <a:latin typeface="Courier New" charset="0"/>
                <a:cs typeface="Courier New" charset="0"/>
              </a:rPr>
              <a:t>typeName</a:t>
            </a:r>
            <a:r>
              <a:rPr lang="en-US" sz="2100" dirty="0">
                <a:latin typeface="Courier New" charset="0"/>
                <a:cs typeface="Courier New" charset="0"/>
              </a:rPr>
              <a:t>&gt; </a:t>
            </a:r>
            <a:r>
              <a:rPr lang="en-US" sz="2100" dirty="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6139A1-62E5-7444-84F2-B710CA7449EE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452DE6-7EB3-8F43-A514-2863C449B915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8CB61C-66AC-DF4D-8E0C-A933DF9E3A68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nsolas"/>
                <a:ea typeface="+mn-ea"/>
              </a:rPr>
              <a:t>typedef</a:t>
            </a:r>
            <a:r>
              <a:rPr lang="en-US" dirty="0">
                <a:latin typeface="Consolas"/>
                <a:ea typeface="+mn-ea"/>
              </a:rPr>
              <a:t> </a:t>
            </a:r>
            <a:r>
              <a:rPr lang="en-US" dirty="0" err="1">
                <a:latin typeface="Consolas"/>
                <a:ea typeface="+mn-ea"/>
              </a:rPr>
              <a:t>struct</a:t>
            </a:r>
            <a:r>
              <a:rPr lang="en-US" dirty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double </a:t>
            </a:r>
            <a:r>
              <a:rPr lang="en-US" dirty="0" err="1">
                <a:latin typeface="Consolas"/>
                <a:ea typeface="+mn-ea"/>
              </a:rPr>
              <a:t>imag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nsolas"/>
                <a:ea typeface="+mn-ea"/>
              </a:rPr>
              <a:t>int</a:t>
            </a:r>
            <a:r>
              <a:rPr lang="en-US" dirty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printf</a:t>
            </a:r>
            <a:r>
              <a:rPr lang="en-US" dirty="0">
                <a:latin typeface="Consolas"/>
                <a:ea typeface="+mn-ea"/>
              </a:rPr>
              <a:t>("B = %.2lf+%.2lfi\n", 	</a:t>
            </a:r>
            <a:r>
              <a:rPr lang="en-US" dirty="0" err="1">
                <a:latin typeface="Consolas"/>
                <a:ea typeface="+mn-ea"/>
              </a:rPr>
              <a:t>b.real</a:t>
            </a:r>
            <a:r>
              <a:rPr lang="en-US" dirty="0">
                <a:latin typeface="Consolas"/>
                <a:ea typeface="+mn-ea"/>
              </a:rPr>
              <a:t>, </a:t>
            </a:r>
            <a:r>
              <a:rPr lang="en-US" dirty="0" err="1">
                <a:latin typeface="Consolas"/>
                <a:ea typeface="+mn-ea"/>
              </a:rPr>
              <a:t>b.imag</a:t>
            </a:r>
            <a:r>
              <a:rPr lang="en-US" dirty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d.real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a.real</a:t>
            </a:r>
            <a:r>
              <a:rPr lang="en-US" dirty="0">
                <a:latin typeface="Consolas"/>
                <a:ea typeface="+mn-ea"/>
              </a:rPr>
              <a:t> + </a:t>
            </a:r>
            <a:r>
              <a:rPr lang="en-US" dirty="0" err="1">
                <a:latin typeface="Consolas"/>
                <a:ea typeface="+mn-ea"/>
              </a:rPr>
              <a:t>b.real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d.imag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a.imag</a:t>
            </a:r>
            <a:r>
              <a:rPr lang="en-US" dirty="0">
                <a:latin typeface="Consolas"/>
                <a:ea typeface="+mn-ea"/>
              </a:rPr>
              <a:t> + </a:t>
            </a:r>
            <a:r>
              <a:rPr lang="en-US" dirty="0" err="1">
                <a:latin typeface="Consolas"/>
                <a:ea typeface="+mn-ea"/>
              </a:rPr>
              <a:t>b.imag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e.real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a.real</a:t>
            </a:r>
            <a:r>
              <a:rPr lang="en-US" dirty="0">
                <a:latin typeface="Consolas"/>
                <a:ea typeface="+mn-ea"/>
              </a:rPr>
              <a:t> - </a:t>
            </a:r>
            <a:r>
              <a:rPr lang="en-US" dirty="0" err="1">
                <a:latin typeface="Consolas"/>
                <a:ea typeface="+mn-ea"/>
              </a:rPr>
              <a:t>b.real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e.imag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a.imag</a:t>
            </a:r>
            <a:r>
              <a:rPr lang="en-US" dirty="0">
                <a:latin typeface="Consolas"/>
                <a:ea typeface="+mn-ea"/>
              </a:rPr>
              <a:t> - </a:t>
            </a:r>
            <a:r>
              <a:rPr lang="en-US" dirty="0" err="1">
                <a:latin typeface="Consolas"/>
                <a:ea typeface="+mn-ea"/>
              </a:rPr>
              <a:t>b.imag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printf</a:t>
            </a:r>
            <a:r>
              <a:rPr lang="en-US" dirty="0">
                <a:latin typeface="Consolas"/>
                <a:ea typeface="+mn-ea"/>
              </a:rPr>
              <a:t>("C = %.2lf+%.2lfi\n", 	</a:t>
            </a:r>
            <a:r>
              <a:rPr lang="en-US" dirty="0" err="1">
                <a:latin typeface="Consolas"/>
                <a:ea typeface="+mn-ea"/>
              </a:rPr>
              <a:t>c.real</a:t>
            </a:r>
            <a:r>
              <a:rPr lang="en-US" dirty="0">
                <a:latin typeface="Consolas"/>
                <a:ea typeface="+mn-ea"/>
              </a:rPr>
              <a:t>, </a:t>
            </a:r>
            <a:r>
              <a:rPr lang="en-US" dirty="0" err="1">
                <a:latin typeface="Consolas"/>
                <a:ea typeface="+mn-ea"/>
              </a:rPr>
              <a:t>c.imag</a:t>
            </a:r>
            <a:r>
              <a:rPr lang="en-US" dirty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printf</a:t>
            </a:r>
            <a:r>
              <a:rPr lang="en-US" dirty="0">
                <a:latin typeface="Consolas"/>
                <a:ea typeface="+mn-ea"/>
              </a:rPr>
              <a:t>("D = %.2lf+%.2lfi\n", 	</a:t>
            </a:r>
            <a:r>
              <a:rPr lang="en-US" dirty="0" err="1">
                <a:latin typeface="Consolas"/>
                <a:ea typeface="+mn-ea"/>
              </a:rPr>
              <a:t>d.real</a:t>
            </a:r>
            <a:r>
              <a:rPr lang="en-US" dirty="0">
                <a:latin typeface="Consolas"/>
                <a:ea typeface="+mn-ea"/>
              </a:rPr>
              <a:t>, </a:t>
            </a:r>
            <a:r>
              <a:rPr lang="en-US" dirty="0" err="1">
                <a:latin typeface="Consolas"/>
                <a:ea typeface="+mn-ea"/>
              </a:rPr>
              <a:t>d.imag</a:t>
            </a:r>
            <a:r>
              <a:rPr lang="en-US" dirty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266148-1C4B-AD4A-934C-FA82D7F39619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31E438-C7B5-5C48-B96A-A2CADF4A8981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*p);</a:t>
            </a:r>
          </a:p>
          <a:p>
            <a:r>
              <a:rPr lang="en-US" dirty="0">
                <a:cs typeface="Courier New" charset="0"/>
              </a:rPr>
              <a:t>Access structure through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cs typeface="Courier New" charset="0"/>
              </a:rPr>
              <a:t> operator</a:t>
            </a:r>
          </a:p>
          <a:p>
            <a:pPr lvl="1"/>
            <a:r>
              <a:rPr lang="en-US" dirty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>
                <a:cs typeface="Courier New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1645B-CD8D-5648-A248-497320698EC8}" type="datetime1">
              <a:rPr lang="en-US" sz="1200" smtClean="0">
                <a:latin typeface="Garamond" charset="0"/>
                <a:cs typeface="Arial" charset="0"/>
              </a:rPr>
              <a:t>11/15/2019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11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17348</TotalTime>
  <Words>1139</Words>
  <Application>Microsoft Office PowerPoint</Application>
  <PresentationFormat>On-screen Show (4:3)</PresentationFormat>
  <Paragraphs>188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1756</cp:revision>
  <dcterms:created xsi:type="dcterms:W3CDTF">2006-04-03T05:03:01Z</dcterms:created>
  <dcterms:modified xsi:type="dcterms:W3CDTF">2019-11-15T20:36:33Z</dcterms:modified>
</cp:coreProperties>
</file>