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535" r:id="rId3"/>
    <p:sldId id="532" r:id="rId4"/>
    <p:sldId id="533" r:id="rId5"/>
    <p:sldId id="534" r:id="rId6"/>
    <p:sldId id="538" r:id="rId7"/>
    <p:sldId id="537" r:id="rId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9B952-139C-47D1-9188-6B9E9D6ED8B6}" v="6" dt="2019-11-13T16:26:36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89503" autoAdjust="0"/>
  </p:normalViewPr>
  <p:slideViewPr>
    <p:cSldViewPr>
      <p:cViewPr>
        <p:scale>
          <a:sx n="76" d="100"/>
          <a:sy n="76" d="100"/>
        </p:scale>
        <p:origin x="1179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349B952-139C-47D1-9188-6B9E9D6ED8B6}"/>
    <pc:docChg chg="undo custSel modSld">
      <pc:chgData name="Geiger, Michael J" userId="13cae92b-b37c-450b-a449-82fcae19569d" providerId="ADAL" clId="{C349B952-139C-47D1-9188-6B9E9D6ED8B6}" dt="2019-11-13T16:26:52.947" v="443" actId="20577"/>
      <pc:docMkLst>
        <pc:docMk/>
      </pc:docMkLst>
      <pc:sldChg chg="addSp delSp modSp mod">
        <pc:chgData name="Geiger, Michael J" userId="13cae92b-b37c-450b-a449-82fcae19569d" providerId="ADAL" clId="{C349B952-139C-47D1-9188-6B9E9D6ED8B6}" dt="2019-11-13T16:23:50.530" v="95" actId="1076"/>
        <pc:sldMkLst>
          <pc:docMk/>
          <pc:sldMk cId="0" sldId="532"/>
        </pc:sldMkLst>
        <pc:spChg chg="mod">
          <ac:chgData name="Geiger, Michael J" userId="13cae92b-b37c-450b-a449-82fcae19569d" providerId="ADAL" clId="{C349B952-139C-47D1-9188-6B9E9D6ED8B6}" dt="2019-11-13T16:22:52.710" v="86" actId="20577"/>
          <ac:spMkLst>
            <pc:docMk/>
            <pc:sldMk cId="0" sldId="532"/>
            <ac:spMk id="3" creationId="{00000000-0000-0000-0000-000000000000}"/>
          </ac:spMkLst>
        </pc:spChg>
        <pc:spChg chg="mod">
          <ac:chgData name="Geiger, Michael J" userId="13cae92b-b37c-450b-a449-82fcae19569d" providerId="ADAL" clId="{C349B952-139C-47D1-9188-6B9E9D6ED8B6}" dt="2019-11-13T16:00:08.696" v="75" actId="20577"/>
          <ac:spMkLst>
            <pc:docMk/>
            <pc:sldMk cId="0" sldId="532"/>
            <ac:spMk id="7" creationId="{00000000-0000-0000-0000-000000000000}"/>
          </ac:spMkLst>
        </pc:spChg>
        <pc:spChg chg="mod">
          <ac:chgData name="Geiger, Michael J" userId="13cae92b-b37c-450b-a449-82fcae19569d" providerId="ADAL" clId="{C349B952-139C-47D1-9188-6B9E9D6ED8B6}" dt="2019-11-13T16:00:21.467" v="85" actId="20577"/>
          <ac:spMkLst>
            <pc:docMk/>
            <pc:sldMk cId="0" sldId="532"/>
            <ac:spMk id="11" creationId="{00000000-0000-0000-0000-000000000000}"/>
          </ac:spMkLst>
        </pc:spChg>
        <pc:graphicFrameChg chg="add">
          <ac:chgData name="Geiger, Michael J" userId="13cae92b-b37c-450b-a449-82fcae19569d" providerId="ADAL" clId="{C349B952-139C-47D1-9188-6B9E9D6ED8B6}" dt="2019-11-13T16:23:16.156" v="89"/>
          <ac:graphicFrameMkLst>
            <pc:docMk/>
            <pc:sldMk cId="0" sldId="532"/>
            <ac:graphicFrameMk id="10" creationId="{00000000-0008-0000-0400-000002000000}"/>
          </ac:graphicFrameMkLst>
        </pc:graphicFrameChg>
        <pc:picChg chg="del">
          <ac:chgData name="Geiger, Michael J" userId="13cae92b-b37c-450b-a449-82fcae19569d" providerId="ADAL" clId="{C349B952-139C-47D1-9188-6B9E9D6ED8B6}" dt="2019-11-13T16:23:14.617" v="87" actId="478"/>
          <ac:picMkLst>
            <pc:docMk/>
            <pc:sldMk cId="0" sldId="532"/>
            <ac:picMk id="2" creationId="{914D5C94-1B21-446A-95C1-B8DF133F394D}"/>
          </ac:picMkLst>
        </pc:picChg>
        <pc:picChg chg="add mod">
          <ac:chgData name="Geiger, Michael J" userId="13cae92b-b37c-450b-a449-82fcae19569d" providerId="ADAL" clId="{C349B952-139C-47D1-9188-6B9E9D6ED8B6}" dt="2019-11-13T16:23:50.530" v="95" actId="1076"/>
          <ac:picMkLst>
            <pc:docMk/>
            <pc:sldMk cId="0" sldId="532"/>
            <ac:picMk id="8" creationId="{09611EE0-6DD7-4FC2-85E6-6347E0B932FF}"/>
          </ac:picMkLst>
        </pc:picChg>
      </pc:sldChg>
      <pc:sldChg chg="modSp">
        <pc:chgData name="Geiger, Michael J" userId="13cae92b-b37c-450b-a449-82fcae19569d" providerId="ADAL" clId="{C349B952-139C-47D1-9188-6B9E9D6ED8B6}" dt="2019-11-13T16:25:59.607" v="302" actId="20577"/>
        <pc:sldMkLst>
          <pc:docMk/>
          <pc:sldMk cId="0" sldId="533"/>
        </pc:sldMkLst>
        <pc:spChg chg="mod">
          <ac:chgData name="Geiger, Michael J" userId="13cae92b-b37c-450b-a449-82fcae19569d" providerId="ADAL" clId="{C349B952-139C-47D1-9188-6B9E9D6ED8B6}" dt="2019-11-13T16:25:59.607" v="302" actId="20577"/>
          <ac:spMkLst>
            <pc:docMk/>
            <pc:sldMk cId="0" sldId="533"/>
            <ac:spMk id="9" creationId="{00000000-0000-0000-0000-000000000000}"/>
          </ac:spMkLst>
        </pc:spChg>
      </pc:sldChg>
      <pc:sldChg chg="modSp">
        <pc:chgData name="Geiger, Michael J" userId="13cae92b-b37c-450b-a449-82fcae19569d" providerId="ADAL" clId="{C349B952-139C-47D1-9188-6B9E9D6ED8B6}" dt="2019-11-13T15:57:56.801" v="20" actId="20577"/>
        <pc:sldMkLst>
          <pc:docMk/>
          <pc:sldMk cId="3883087924" sldId="535"/>
        </pc:sldMkLst>
        <pc:spChg chg="mod">
          <ac:chgData name="Geiger, Michael J" userId="13cae92b-b37c-450b-a449-82fcae19569d" providerId="ADAL" clId="{C349B952-139C-47D1-9188-6B9E9D6ED8B6}" dt="2019-11-13T15:57:56.801" v="20" actId="20577"/>
          <ac:spMkLst>
            <pc:docMk/>
            <pc:sldMk cId="3883087924" sldId="535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C349B952-139C-47D1-9188-6B9E9D6ED8B6}" dt="2019-11-13T16:26:52.947" v="443" actId="20577"/>
        <pc:sldMkLst>
          <pc:docMk/>
          <pc:sldMk cId="835068676" sldId="537"/>
        </pc:sldMkLst>
        <pc:spChg chg="mod">
          <ac:chgData name="Geiger, Michael J" userId="13cae92b-b37c-450b-a449-82fcae19569d" providerId="ADAL" clId="{C349B952-139C-47D1-9188-6B9E9D6ED8B6}" dt="2019-11-13T16:26:52.947" v="443" actId="20577"/>
          <ac:spMkLst>
            <pc:docMk/>
            <pc:sldMk cId="835068676" sldId="537"/>
            <ac:spMk id="26626" creationId="{00000000-0000-0000-0000-000000000000}"/>
          </ac:spMkLst>
        </pc:spChg>
      </pc:sldChg>
      <pc:sldChg chg="modSp">
        <pc:chgData name="Geiger, Michael J" userId="13cae92b-b37c-450b-a449-82fcae19569d" providerId="ADAL" clId="{C349B952-139C-47D1-9188-6B9E9D6ED8B6}" dt="2019-11-13T16:26:21.514" v="363" actId="20577"/>
        <pc:sldMkLst>
          <pc:docMk/>
          <pc:sldMk cId="762758778" sldId="538"/>
        </pc:sldMkLst>
        <pc:spChg chg="mod">
          <ac:chgData name="Geiger, Michael J" userId="13cae92b-b37c-450b-a449-82fcae19569d" providerId="ADAL" clId="{C349B952-139C-47D1-9188-6B9E9D6ED8B6}" dt="2019-11-13T16:26:21.514" v="363" actId="20577"/>
          <ac:spMkLst>
            <pc:docMk/>
            <pc:sldMk cId="762758778" sldId="538"/>
            <ac:spMk id="3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30B39F1D-10ED-4C6A-A8D7-902FB56A9E32}"/>
    <pc:docChg chg="custSel modSld">
      <pc:chgData name="Geiger, Michael J" userId="13cae92b-b37c-450b-a449-82fcae19569d" providerId="ADAL" clId="{30B39F1D-10ED-4C6A-A8D7-902FB56A9E32}" dt="2019-04-05T03:48:26.570" v="169" actId="20577"/>
      <pc:docMkLst>
        <pc:docMk/>
      </pc:docMkLst>
      <pc:sldChg chg="modSp">
        <pc:chgData name="Geiger, Michael J" userId="13cae92b-b37c-450b-a449-82fcae19569d" providerId="ADAL" clId="{30B39F1D-10ED-4C6A-A8D7-902FB56A9E32}" dt="2019-04-05T03:38:47.323" v="26" actId="20577"/>
        <pc:sldMkLst>
          <pc:docMk/>
          <pc:sldMk cId="0" sldId="256"/>
        </pc:sldMkLst>
        <pc:spChg chg="mod">
          <ac:chgData name="Geiger, Michael J" userId="13cae92b-b37c-450b-a449-82fcae19569d" providerId="ADAL" clId="{30B39F1D-10ED-4C6A-A8D7-902FB56A9E32}" dt="2019-04-05T03:38:47.323" v="2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">
        <pc:chgData name="Geiger, Michael J" userId="13cae92b-b37c-450b-a449-82fcae19569d" providerId="ADAL" clId="{30B39F1D-10ED-4C6A-A8D7-902FB56A9E32}" dt="2019-04-05T03:43:07.717" v="112" actId="1037"/>
        <pc:sldMkLst>
          <pc:docMk/>
          <pc:sldMk cId="0" sldId="532"/>
        </pc:sldMkLst>
        <pc:spChg chg="mod">
          <ac:chgData name="Geiger, Michael J" userId="13cae92b-b37c-450b-a449-82fcae19569d" providerId="ADAL" clId="{30B39F1D-10ED-4C6A-A8D7-902FB56A9E32}" dt="2019-04-05T03:39:28.826" v="47" actId="20577"/>
          <ac:spMkLst>
            <pc:docMk/>
            <pc:sldMk cId="0" sldId="532"/>
            <ac:spMk id="3" creationId="{00000000-0000-0000-0000-000000000000}"/>
          </ac:spMkLst>
        </pc:spChg>
        <pc:spChg chg="mod">
          <ac:chgData name="Geiger, Michael J" userId="13cae92b-b37c-450b-a449-82fcae19569d" providerId="ADAL" clId="{30B39F1D-10ED-4C6A-A8D7-902FB56A9E32}" dt="2019-04-05T03:40:51.578" v="79" actId="20577"/>
          <ac:spMkLst>
            <pc:docMk/>
            <pc:sldMk cId="0" sldId="532"/>
            <ac:spMk id="7" creationId="{00000000-0000-0000-0000-000000000000}"/>
          </ac:spMkLst>
        </pc:spChg>
        <pc:spChg chg="mod">
          <ac:chgData name="Geiger, Michael J" userId="13cae92b-b37c-450b-a449-82fcae19569d" providerId="ADAL" clId="{30B39F1D-10ED-4C6A-A8D7-902FB56A9E32}" dt="2019-04-05T03:41:04.356" v="85" actId="20577"/>
          <ac:spMkLst>
            <pc:docMk/>
            <pc:sldMk cId="0" sldId="532"/>
            <ac:spMk id="11" creationId="{00000000-0000-0000-0000-000000000000}"/>
          </ac:spMkLst>
        </pc:spChg>
        <pc:graphicFrameChg chg="add">
          <ac:chgData name="Geiger, Michael J" userId="13cae92b-b37c-450b-a449-82fcae19569d" providerId="ADAL" clId="{30B39F1D-10ED-4C6A-A8D7-902FB56A9E32}" dt="2019-04-05T03:42:37.155" v="88"/>
          <ac:graphicFrameMkLst>
            <pc:docMk/>
            <pc:sldMk cId="0" sldId="532"/>
            <ac:graphicFrameMk id="10" creationId="{00000000-0008-0000-0300-000002000000}"/>
          </ac:graphicFrameMkLst>
        </pc:graphicFrameChg>
        <pc:picChg chg="add mod">
          <ac:chgData name="Geiger, Michael J" userId="13cae92b-b37c-450b-a449-82fcae19569d" providerId="ADAL" clId="{30B39F1D-10ED-4C6A-A8D7-902FB56A9E32}" dt="2019-04-05T03:43:07.717" v="112" actId="1037"/>
          <ac:picMkLst>
            <pc:docMk/>
            <pc:sldMk cId="0" sldId="532"/>
            <ac:picMk id="2" creationId="{914D5C94-1B21-446A-95C1-B8DF133F394D}"/>
          </ac:picMkLst>
        </pc:picChg>
        <pc:picChg chg="del">
          <ac:chgData name="Geiger, Michael J" userId="13cae92b-b37c-450b-a449-82fcae19569d" providerId="ADAL" clId="{30B39F1D-10ED-4C6A-A8D7-902FB56A9E32}" dt="2019-04-05T03:42:35.744" v="86" actId="478"/>
          <ac:picMkLst>
            <pc:docMk/>
            <pc:sldMk cId="0" sldId="532"/>
            <ac:picMk id="8" creationId="{00000000-0000-0000-0000-000000000000}"/>
          </ac:picMkLst>
        </pc:picChg>
      </pc:sldChg>
      <pc:sldChg chg="modSp">
        <pc:chgData name="Geiger, Michael J" userId="13cae92b-b37c-450b-a449-82fcae19569d" providerId="ADAL" clId="{30B39F1D-10ED-4C6A-A8D7-902FB56A9E32}" dt="2019-04-05T03:47:37.659" v="153" actId="20577"/>
        <pc:sldMkLst>
          <pc:docMk/>
          <pc:sldMk cId="0" sldId="533"/>
        </pc:sldMkLst>
        <pc:spChg chg="mod">
          <ac:chgData name="Geiger, Michael J" userId="13cae92b-b37c-450b-a449-82fcae19569d" providerId="ADAL" clId="{30B39F1D-10ED-4C6A-A8D7-902FB56A9E32}" dt="2019-04-05T03:47:37.659" v="153" actId="20577"/>
          <ac:spMkLst>
            <pc:docMk/>
            <pc:sldMk cId="0" sldId="533"/>
            <ac:spMk id="9" creationId="{00000000-0000-0000-0000-000000000000}"/>
          </ac:spMkLst>
        </pc:spChg>
      </pc:sldChg>
      <pc:sldChg chg="modSp">
        <pc:chgData name="Geiger, Michael J" userId="13cae92b-b37c-450b-a449-82fcae19569d" providerId="ADAL" clId="{30B39F1D-10ED-4C6A-A8D7-902FB56A9E32}" dt="2019-04-05T03:48:26.570" v="169" actId="20577"/>
        <pc:sldMkLst>
          <pc:docMk/>
          <pc:sldMk cId="0" sldId="534"/>
        </pc:sldMkLst>
        <pc:spChg chg="mod">
          <ac:chgData name="Geiger, Michael J" userId="13cae92b-b37c-450b-a449-82fcae19569d" providerId="ADAL" clId="{30B39F1D-10ED-4C6A-A8D7-902FB56A9E32}" dt="2019-04-05T03:48:26.570" v="169" actId="20577"/>
          <ac:spMkLst>
            <pc:docMk/>
            <pc:sldMk cId="0" sldId="534"/>
            <ac:spMk id="7171" creationId="{00000000-0000-0000-0000-000000000000}"/>
          </ac:spMkLst>
        </pc:spChg>
      </pc:sldChg>
      <pc:sldChg chg="modSp">
        <pc:chgData name="Geiger, Michael J" userId="13cae92b-b37c-450b-a449-82fcae19569d" providerId="ADAL" clId="{30B39F1D-10ED-4C6A-A8D7-902FB56A9E32}" dt="2019-04-05T03:39:01.115" v="28" actId="20577"/>
        <pc:sldMkLst>
          <pc:docMk/>
          <pc:sldMk cId="3883087924" sldId="535"/>
        </pc:sldMkLst>
        <pc:spChg chg="mod">
          <ac:chgData name="Geiger, Michael J" userId="13cae92b-b37c-450b-a449-82fcae19569d" providerId="ADAL" clId="{30B39F1D-10ED-4C6A-A8D7-902FB56A9E32}" dt="2019-04-05T03:39:01.115" v="28" actId="20577"/>
          <ac:spMkLst>
            <pc:docMk/>
            <pc:sldMk cId="3883087924" sldId="535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30B39F1D-10ED-4C6A-A8D7-902FB56A9E32}" dt="2019-04-05T03:44:00.436" v="122" actId="20577"/>
        <pc:sldMkLst>
          <pc:docMk/>
          <pc:sldMk cId="835068676" sldId="537"/>
        </pc:sldMkLst>
        <pc:spChg chg="mod">
          <ac:chgData name="Geiger, Michael J" userId="13cae92b-b37c-450b-a449-82fcae19569d" providerId="ADAL" clId="{30B39F1D-10ED-4C6A-A8D7-902FB56A9E32}" dt="2019-04-05T03:44:00.436" v="122" actId="20577"/>
          <ac:spMkLst>
            <pc:docMk/>
            <pc:sldMk cId="835068676" sldId="537"/>
            <ac:spMk id="2662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12771D-0D9A-2242-A936-5EEB20A4BC13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EF791-4CC5-894D-8C1D-57E789237402}" type="datetime1">
              <a:rPr lang="en-US" smtClean="0"/>
              <a:t>11/13/2019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E2AD-445A-E248-9D1F-DD3837D5F59E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17804-30E3-0E48-975D-96D8E51F6838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40A15-4C5F-BF48-B3F6-4F752D8B7898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B798A-CBE8-024C-9053-3CEB6C613A10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736C-A8C9-D046-A495-B825A70E9EA2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43BF2-9AA0-E246-BD95-DADD6195C7A9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A4A0A-AABF-DB44-B87C-1793B8E27C84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C41AC-1D15-B145-88F4-EB74CE8E02E2}" type="datetime1">
              <a:rPr lang="en-US" smtClean="0"/>
              <a:t>11/13/2019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7B402-9511-B04C-BFCF-031502486C58}" type="datetime1">
              <a:rPr lang="en-US" smtClean="0"/>
              <a:t>11/13/2019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1B200-39CA-F74A-9A55-A15F78280B09}" type="datetime1">
              <a:rPr lang="en-US" smtClean="0"/>
              <a:t>11/13/2019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EF891-2833-1746-821F-7E9ABC0A1C17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FC910-B3E8-2842-BF6E-BFCE2A69C7F9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55BFE96-90B7-CC41-B862-5AE046BE7263}" type="datetime1">
              <a:rPr lang="en-US" smtClean="0"/>
              <a:t>11/13/2019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25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7 to be posted; due date TBD</a:t>
            </a:r>
          </a:p>
          <a:p>
            <a:pPr lvl="1">
              <a:defRPr/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Return Exam 2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Exam stats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Notes on overall course grading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4B95FB-8876-1A4D-BA68-65703366E86D}" type="datetime1">
              <a:rPr lang="en-US" sz="1200" smtClean="0">
                <a:latin typeface="Garamond" charset="0"/>
                <a:cs typeface="Arial" charset="0"/>
              </a:rPr>
              <a:t>11/13/2019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52D84-2C42-4D48-BDBC-798A1EA6F90A}" type="slidenum">
              <a:rPr lang="en-US" sz="12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8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Average: 77.3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Median: 84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Std. deviation: 19.9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Max: 100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19.3 / 25 (77%)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32.9 / 41 (80%)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25.2 / 34 (74%)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019C3-77C0-F44C-9A2E-B462D81BA749}" type="datetime1">
              <a:rPr lang="en-US" smtClean="0">
                <a:latin typeface="Garamond" charset="0"/>
              </a:rPr>
              <a:t>11/13/2019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629400" y="1066800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Extra credit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64 students completed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5.0 average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11EE0-6DD7-4FC2-85E6-6347E0B9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56" y="2743200"/>
            <a:ext cx="607024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Figuring out where you stand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Programs: 50% </a:t>
            </a:r>
            <a:r>
              <a:rPr lang="en-US" i="1" dirty="0">
                <a:solidFill>
                  <a:srgbClr val="FF0000"/>
                </a:solidFill>
              </a:rPr>
              <a:t>(6/8 (or 9) done)</a:t>
            </a:r>
          </a:p>
          <a:p>
            <a:r>
              <a:rPr lang="en-US" dirty="0"/>
              <a:t>Exams: 40% (</a:t>
            </a:r>
            <a:r>
              <a:rPr lang="en-US" i="1" dirty="0">
                <a:solidFill>
                  <a:srgbClr val="FF0000"/>
                </a:solidFill>
              </a:rPr>
              <a:t>10% + 15% </a:t>
            </a:r>
            <a:r>
              <a:rPr lang="en-US" dirty="0"/>
              <a:t>+ 15%)</a:t>
            </a:r>
          </a:p>
          <a:p>
            <a:pPr lvl="1"/>
            <a:r>
              <a:rPr lang="en-US" dirty="0"/>
              <a:t>Higher grade from Exam 1/2 counts for 15%</a:t>
            </a:r>
          </a:p>
          <a:p>
            <a:r>
              <a:rPr lang="en-US" dirty="0"/>
              <a:t>Text exercises: </a:t>
            </a:r>
            <a:r>
              <a:rPr lang="en-US" i="1" dirty="0">
                <a:solidFill>
                  <a:srgbClr val="FF0000"/>
                </a:solidFill>
              </a:rPr>
              <a:t>10%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Mostly complete—2 or 3 chapters remain</a:t>
            </a:r>
          </a:p>
          <a:p>
            <a:r>
              <a:rPr lang="en-US" dirty="0"/>
              <a:t>~30-35% of your grade still to be determined</a:t>
            </a:r>
          </a:p>
          <a:p>
            <a:pPr lvl="1"/>
            <a:r>
              <a:rPr lang="en-US" dirty="0"/>
              <a:t>Doesn’t include regrade submissions that aren’t done yet</a:t>
            </a:r>
          </a:p>
          <a:p>
            <a:pPr lvl="1"/>
            <a:r>
              <a:rPr lang="en-US" u="sng" dirty="0"/>
              <a:t>REGRADES:</a:t>
            </a:r>
            <a:r>
              <a:rPr lang="en-US" dirty="0"/>
              <a:t> If you want to correct work on a previously graded assignment, e-mail Dr. Geiger about reopening that assignment in </a:t>
            </a:r>
            <a:r>
              <a:rPr lang="en-US" dirty="0" err="1"/>
              <a:t>zyBooks</a:t>
            </a:r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7E04875-9299-2646-B838-61510B9520A2}" type="datetime1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Exam 2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ABA62F-1D99-EB43-A718-F28582C8C4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Figuring out where you stand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534400" cy="2971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u="sng" dirty="0">
                <a:solidFill>
                  <a:srgbClr val="0000CC"/>
                </a:solidFill>
                <a:ea typeface="+mn-ea"/>
              </a:rPr>
              <a:t>May be curve, but do not assume there will be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b="1" dirty="0">
              <a:solidFill>
                <a:srgbClr val="0000CC"/>
              </a:solidFill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Typical grading scale without curve (</a:t>
            </a:r>
            <a:r>
              <a:rPr lang="en-US">
                <a:ea typeface="+mn-ea"/>
              </a:rPr>
              <a:t>from syllabus)</a:t>
            </a:r>
            <a:endParaRPr lang="en-US" dirty="0">
              <a:ea typeface="+mn-ea"/>
            </a:endParaRPr>
          </a:p>
        </p:txBody>
      </p:sp>
      <p:sp>
        <p:nvSpPr>
          <p:cNvPr id="7172" name="Content Placeholder 7"/>
          <p:cNvSpPr>
            <a:spLocks noGrp="1"/>
          </p:cNvSpPr>
          <p:nvPr>
            <p:ph sz="half" idx="2"/>
          </p:nvPr>
        </p:nvSpPr>
        <p:spPr>
          <a:xfrm>
            <a:off x="2667000" y="2479675"/>
            <a:ext cx="4038600" cy="2854325"/>
          </a:xfrm>
        </p:spPr>
        <p:txBody>
          <a:bodyPr/>
          <a:lstStyle/>
          <a:p>
            <a:pPr lvl="1"/>
            <a:r>
              <a:rPr lang="en-US" sz="2000" dirty="0">
                <a:latin typeface="Arial" charset="0"/>
              </a:rPr>
              <a:t>C+: 78-79</a:t>
            </a:r>
          </a:p>
          <a:p>
            <a:pPr lvl="1"/>
            <a:r>
              <a:rPr lang="en-US" sz="2000" dirty="0">
                <a:latin typeface="Arial" charset="0"/>
              </a:rPr>
              <a:t>C: 73-77</a:t>
            </a:r>
          </a:p>
          <a:p>
            <a:pPr lvl="1"/>
            <a:r>
              <a:rPr lang="en-US" sz="2000" dirty="0">
                <a:latin typeface="Arial" charset="0"/>
              </a:rPr>
              <a:t>C-: 70-72</a:t>
            </a:r>
          </a:p>
          <a:p>
            <a:pPr lvl="1"/>
            <a:r>
              <a:rPr lang="en-US" sz="2000" dirty="0">
                <a:latin typeface="Arial" charset="0"/>
              </a:rPr>
              <a:t>D+: 68-69</a:t>
            </a:r>
          </a:p>
          <a:p>
            <a:pPr lvl="1"/>
            <a:r>
              <a:rPr lang="en-US" sz="2000" dirty="0">
                <a:latin typeface="Arial" charset="0"/>
              </a:rPr>
              <a:t>D: 60-67</a:t>
            </a:r>
          </a:p>
          <a:p>
            <a:pPr lvl="1"/>
            <a:r>
              <a:rPr lang="en-US" sz="2000" dirty="0">
                <a:latin typeface="Arial" charset="0"/>
              </a:rPr>
              <a:t>F: &lt; 60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91507D-CB14-3C4D-B616-6286DBB3083A}" type="datetime1">
              <a:rPr lang="en-US" smtClean="0">
                <a:latin typeface="Garamond" charset="0"/>
              </a:rPr>
              <a:t>11/13/2019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2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32A8E-1B17-F245-B648-DFE343DFDF23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6" name="Content Placeholder 7"/>
          <p:cNvSpPr txBox="1">
            <a:spLocks/>
          </p:cNvSpPr>
          <p:nvPr/>
        </p:nvSpPr>
        <p:spPr bwMode="auto">
          <a:xfrm>
            <a:off x="457200" y="2514600"/>
            <a:ext cx="40386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A: 93+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A-: 90-92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B+: 88-89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B: 83-87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B-: 80-82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out where you 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 update Blackboard with all grades ASAP</a:t>
            </a:r>
          </a:p>
          <a:p>
            <a:pPr lvl="1"/>
            <a:r>
              <a:rPr lang="en-US" dirty="0"/>
              <a:t>Only thing that’s not done: filling in missing text grades</a:t>
            </a:r>
          </a:p>
          <a:p>
            <a:pPr lvl="1"/>
            <a:r>
              <a:rPr lang="en-US" dirty="0"/>
              <a:t>Announcement to be posted once that’s done</a:t>
            </a:r>
          </a:p>
          <a:p>
            <a:r>
              <a:rPr lang="en-US" dirty="0"/>
              <a:t>Once grades are available, consider:</a:t>
            </a:r>
          </a:p>
          <a:p>
            <a:pPr lvl="1"/>
            <a:r>
              <a:rPr lang="en-US" dirty="0"/>
              <a:t>What’s average look like given current grades?</a:t>
            </a:r>
          </a:p>
          <a:p>
            <a:pPr lvl="2"/>
            <a:r>
              <a:rPr lang="en-US" dirty="0"/>
              <a:t>Assuming you maintain same program/exam </a:t>
            </a:r>
            <a:r>
              <a:rPr lang="en-US" dirty="0" err="1"/>
              <a:t>avg</a:t>
            </a:r>
            <a:endParaRPr lang="en-US" dirty="0"/>
          </a:p>
          <a:p>
            <a:pPr lvl="1"/>
            <a:r>
              <a:rPr lang="en-US" dirty="0"/>
              <a:t>What would it take to reach desired average?</a:t>
            </a:r>
          </a:p>
          <a:p>
            <a:pPr lvl="2"/>
            <a:r>
              <a:rPr lang="en-US" dirty="0"/>
              <a:t>For example, if you’re currently on track for a C, what would you need to get to a C+? B-?</a:t>
            </a:r>
          </a:p>
          <a:p>
            <a:pPr lvl="1"/>
            <a:r>
              <a:rPr lang="en-US" dirty="0"/>
              <a:t>What’s best case?</a:t>
            </a:r>
          </a:p>
          <a:p>
            <a:pPr lvl="2"/>
            <a:r>
              <a:rPr lang="en-US" dirty="0"/>
              <a:t>Plug in 100% for all remaining assignments/exams</a:t>
            </a:r>
          </a:p>
          <a:p>
            <a:pPr lvl="1"/>
            <a:r>
              <a:rPr lang="en-US" dirty="0"/>
              <a:t>What’s realistic?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36C-A8C9-D046-A495-B825A70E9EA2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63C3-277B-6D4E-B60B-156C289CEA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Next time 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More on structures: function examples, </a:t>
            </a:r>
            <a:r>
              <a:rPr lang="en-US">
                <a:latin typeface="Arial" charset="0"/>
              </a:rPr>
              <a:t>nested structures</a:t>
            </a: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7 to be posted; due date TBD</a:t>
            </a:r>
          </a:p>
          <a:p>
            <a:pPr lvl="2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F0E57B-6193-564E-9442-E83D15E0F461}" type="datetime1">
              <a:rPr lang="en-US" sz="1200" smtClean="0">
                <a:latin typeface="Garamond" charset="0"/>
                <a:cs typeface="Arial" charset="0"/>
              </a:rPr>
              <a:t>11/13/2019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Review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396FC5-3B35-BE45-B621-7FAF6F926E22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6867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14449</TotalTime>
  <Words>448</Words>
  <Application>Microsoft Office PowerPoint</Application>
  <PresentationFormat>On-screen Show (4:3)</PresentationFormat>
  <Paragraphs>89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Edge</vt:lpstr>
      <vt:lpstr>EECE.2160 ECE Application Programming</vt:lpstr>
      <vt:lpstr>Lecture outline</vt:lpstr>
      <vt:lpstr>Exam stats &amp; grade distribution</vt:lpstr>
      <vt:lpstr>Figuring out where you stand</vt:lpstr>
      <vt:lpstr>Figuring out where you stand</vt:lpstr>
      <vt:lpstr>Figuring out where you stand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1867</cp:revision>
  <dcterms:created xsi:type="dcterms:W3CDTF">2006-04-03T05:03:01Z</dcterms:created>
  <dcterms:modified xsi:type="dcterms:W3CDTF">2019-11-13T16:26:53Z</dcterms:modified>
</cp:coreProperties>
</file>