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504" r:id="rId4"/>
    <p:sldId id="523" r:id="rId5"/>
    <p:sldId id="505" r:id="rId6"/>
    <p:sldId id="524" r:id="rId7"/>
    <p:sldId id="525" r:id="rId8"/>
    <p:sldId id="506" r:id="rId9"/>
    <p:sldId id="507" r:id="rId10"/>
    <p:sldId id="526" r:id="rId11"/>
    <p:sldId id="537" r:id="rId12"/>
    <p:sldId id="538" r:id="rId13"/>
    <p:sldId id="539" r:id="rId14"/>
    <p:sldId id="542" r:id="rId15"/>
    <p:sldId id="512" r:id="rId16"/>
    <p:sldId id="541" r:id="rId17"/>
    <p:sldId id="536" r:id="rId18"/>
    <p:sldId id="324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2D2CC-2112-478D-8530-C1E46A8E09E1}" v="2" dt="2019-12-07T22:03:10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5" d="100"/>
          <a:sy n="85" d="100"/>
        </p:scale>
        <p:origin x="89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827B0FF5-D26B-4D84-9861-42D91391D738}"/>
    <pc:docChg chg="modSld">
      <pc:chgData name="Geiger, Michael J" userId="13cae92b-b37c-450b-a449-82fcae19569d" providerId="ADAL" clId="{827B0FF5-D26B-4D84-9861-42D91391D738}" dt="2019-12-07T22:02:59.809" v="11" actId="20577"/>
      <pc:docMkLst>
        <pc:docMk/>
      </pc:docMkLst>
      <pc:sldChg chg="modSp">
        <pc:chgData name="Geiger, Michael J" userId="13cae92b-b37c-450b-a449-82fcae19569d" providerId="ADAL" clId="{827B0FF5-D26B-4D84-9861-42D91391D738}" dt="2019-12-07T21:56:15.709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827B0FF5-D26B-4D84-9861-42D91391D738}" dt="2019-12-07T21:56:15.709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827B0FF5-D26B-4D84-9861-42D91391D738}" dt="2019-12-07T21:56:39.342" v="7" actId="20577"/>
        <pc:sldMkLst>
          <pc:docMk/>
          <pc:sldMk cId="0" sldId="257"/>
        </pc:sldMkLst>
        <pc:spChg chg="mod">
          <ac:chgData name="Geiger, Michael J" userId="13cae92b-b37c-450b-a449-82fcae19569d" providerId="ADAL" clId="{827B0FF5-D26B-4D84-9861-42D91391D738}" dt="2019-12-07T21:56:39.342" v="7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827B0FF5-D26B-4D84-9861-42D91391D738}" dt="2019-12-07T22:02:59.809" v="11" actId="20577"/>
        <pc:sldMkLst>
          <pc:docMk/>
          <pc:sldMk cId="0" sldId="324"/>
        </pc:sldMkLst>
        <pc:spChg chg="mod">
          <ac:chgData name="Geiger, Michael J" userId="13cae92b-b37c-450b-a449-82fcae19569d" providerId="ADAL" clId="{827B0FF5-D26B-4D84-9861-42D91391D738}" dt="2019-12-07T22:02:59.809" v="11" actId="20577"/>
          <ac:spMkLst>
            <pc:docMk/>
            <pc:sldMk cId="0" sldId="324"/>
            <ac:spMk id="2355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51C587-DB17-4BD9-8B23-432DA241FF19}" type="datetime1">
              <a:rPr lang="en-US" smtClean="0"/>
              <a:t>12/7/2019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75BA2-C0D3-4606-867B-970B671AA42A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F2F75-7F22-45BD-892D-2E204CB97AD7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4EEA7-6303-4E87-8C6F-5DBD782E3C12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81EF3-A191-4979-A57E-89854B76ADE1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6203B-C636-4A7F-A78F-8158A38F319C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4DF0F-D7DD-42C6-8645-4CC65D712311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8FB7E-F24F-4F98-BEAC-DE1AEF98AC81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6679E-ACEB-4E44-A3BE-89F21BCAE18C}" type="datetime1">
              <a:rPr lang="en-US" smtClean="0"/>
              <a:t>12/7/2019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9E4DA-AE6D-4D30-90CD-B23E65D5B1FB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5FE24-DD73-4929-A935-5BA5F803CF91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6CCBD-FF7A-4048-B9EB-9D8C9A9C40B6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69BDB-6633-4585-BF05-9819B2EE87BD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27A8301-AFDC-4D07-8DF0-34F409CA7590}" type="datetime1">
              <a:rPr lang="en-US" smtClean="0"/>
              <a:t>12/7/2019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File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996D68-F87C-4B8F-9318-68B7EFD840A1}" type="datetime1">
              <a:rPr lang="en-US" sz="1200" smtClean="0">
                <a:latin typeface="Garamond" charset="0"/>
              </a:rPr>
              <a:t>12/7/2019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</p:spTree>
    <p:extLst>
      <p:ext uri="{BB962C8B-B14F-4D97-AF65-F5344CB8AC3E}">
        <p14:creationId xmlns:p14="http://schemas.microsoft.com/office/powerpoint/2010/main" val="165626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34BAAF-52A3-42E6-A515-B9A2D1D4F896}" type="datetime1">
              <a:rPr lang="en-US" sz="1200" smtClean="0">
                <a:latin typeface="Garamond" charset="0"/>
              </a:rPr>
              <a:t>12/7/2019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</p:spTree>
    <p:extLst>
      <p:ext uri="{BB962C8B-B14F-4D97-AF65-F5344CB8AC3E}">
        <p14:creationId xmlns:p14="http://schemas.microsoft.com/office/powerpoint/2010/main" val="26596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v1, v2, v3,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fpIn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fpOut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;	// File pointers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fpIn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fpIn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== NULL) 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	return 0;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fpOut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")) == NULL) 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	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CDB01C-327F-40D9-8879-21F592ED8776}" type="datetime1">
              <a:rPr lang="en-US" sz="1200" smtClean="0">
                <a:latin typeface="Garamond" charset="0"/>
              </a:rPr>
              <a:t>12/7/2019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</p:spTree>
    <p:extLst>
      <p:ext uri="{BB962C8B-B14F-4D97-AF65-F5344CB8AC3E}">
        <p14:creationId xmlns:p14="http://schemas.microsoft.com/office/powerpoint/2010/main" val="273716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 dirty="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fscanf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fpIn</a:t>
            </a:r>
            <a:r>
              <a:rPr lang="en-US" sz="1400" b="1" dirty="0">
                <a:latin typeface="Courier New" charset="0"/>
                <a:cs typeface="Courier New" charset="0"/>
              </a:rPr>
              <a:t>, "%d %d %d", &amp;v1, &amp;v2, &amp;v3);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sum = v1 + v2 + v3;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avg</a:t>
            </a:r>
            <a:r>
              <a:rPr lang="en-US" sz="1400" b="1" dirty="0">
                <a:latin typeface="Courier New" charset="0"/>
                <a:cs typeface="Courier New" charset="0"/>
              </a:rPr>
              <a:t> = sum / 3.0;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 dirty="0">
                <a:latin typeface="Courier New" charset="0"/>
                <a:cs typeface="Courier New" charset="0"/>
              </a:rPr>
              <a:t>	</a:t>
            </a:r>
            <a:r>
              <a:rPr lang="fr-FR" sz="1400" b="1" dirty="0" err="1">
                <a:latin typeface="Courier New" charset="0"/>
                <a:cs typeface="Courier New" charset="0"/>
              </a:rPr>
              <a:t>fprintf</a:t>
            </a:r>
            <a:r>
              <a:rPr lang="fr-FR" sz="1400" b="1" dirty="0">
                <a:latin typeface="Courier New" charset="0"/>
                <a:cs typeface="Courier New" charset="0"/>
              </a:rPr>
              <a:t>(</a:t>
            </a:r>
            <a:r>
              <a:rPr lang="fr-FR" sz="1400" b="1" dirty="0" err="1">
                <a:latin typeface="Courier New" charset="0"/>
                <a:cs typeface="Courier New" charset="0"/>
              </a:rPr>
              <a:t>fpOut</a:t>
            </a:r>
            <a:r>
              <a:rPr lang="fr-FR" sz="1400" b="1" dirty="0">
                <a:latin typeface="Courier New" charset="0"/>
                <a:cs typeface="Courier New" charset="0"/>
              </a:rPr>
              <a:t>, "Values: %d, %d, %d\n", v1, v2, v3);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fprintf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fpOut</a:t>
            </a:r>
            <a:r>
              <a:rPr lang="en-US" sz="1400" b="1" dirty="0">
                <a:latin typeface="Courier New" charset="0"/>
                <a:cs typeface="Courier New" charset="0"/>
              </a:rPr>
              <a:t>, "Sum: %d\</a:t>
            </a:r>
            <a:r>
              <a:rPr lang="en-US" sz="1400" b="1" dirty="0" err="1">
                <a:latin typeface="Courier New" charset="0"/>
                <a:cs typeface="Courier New" charset="0"/>
              </a:rPr>
              <a:t>n",sum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fprintf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fpOut</a:t>
            </a:r>
            <a:r>
              <a:rPr lang="en-US" sz="1400" b="1" dirty="0">
                <a:latin typeface="Courier New" charset="0"/>
                <a:cs typeface="Courier New" charset="0"/>
              </a:rPr>
              <a:t>, "</a:t>
            </a:r>
            <a:r>
              <a:rPr lang="en-US" sz="1400" b="1" dirty="0" err="1">
                <a:latin typeface="Courier New" charset="0"/>
                <a:cs typeface="Courier New" charset="0"/>
              </a:rPr>
              <a:t>Avg</a:t>
            </a:r>
            <a:r>
              <a:rPr lang="en-US" sz="1400" b="1" dirty="0">
                <a:latin typeface="Courier New" charset="0"/>
                <a:cs typeface="Courier New" charset="0"/>
              </a:rPr>
              <a:t>: %lf\n",</a:t>
            </a:r>
            <a:r>
              <a:rPr lang="en-US" sz="1400" b="1" dirty="0" err="1">
                <a:latin typeface="Courier New" charset="0"/>
                <a:cs typeface="Courier New" charset="0"/>
              </a:rPr>
              <a:t>avg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fclose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fpIn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fclose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fpOut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return 0;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 dirty="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3EFE2-0153-4AF5-A964-B8B705755B8F}" type="datetime1">
              <a:rPr lang="en-US" sz="1200" smtClean="0">
                <a:latin typeface="Garamond" charset="0"/>
              </a:rPr>
              <a:t>12/7/2019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</p:spTree>
    <p:extLst>
      <p:ext uri="{BB962C8B-B14F-4D97-AF65-F5344CB8AC3E}">
        <p14:creationId xmlns:p14="http://schemas.microsoft.com/office/powerpoint/2010/main" val="190711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2D2BB7-1121-4AB2-8F2A-8F5A215189F2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8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>
                <a:ea typeface="+mn-ea"/>
              </a:rPr>
              <a:t>pointer, element size, # elements, </a:t>
            </a:r>
            <a:r>
              <a:rPr lang="en-US" sz="2200" i="1" dirty="0" err="1">
                <a:ea typeface="+mn-ea"/>
              </a:rPr>
              <a:t>file_handle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>
                <a:ea typeface="+mn-ea"/>
              </a:rPr>
              <a:t>pointer, element size, # elements, </a:t>
            </a:r>
            <a:r>
              <a:rPr lang="en-US" sz="2200" i="1" dirty="0" err="1">
                <a:ea typeface="+mn-ea"/>
              </a:rPr>
              <a:t>file_handle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>
                <a:ea typeface="+mn-ea"/>
                <a:cs typeface="Courier New" pitchFamily="49" charset="0"/>
              </a:rPr>
              <a:t>pointer: </a:t>
            </a:r>
            <a:r>
              <a:rPr lang="en-US" dirty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>
                <a:ea typeface="+mn-ea"/>
                <a:cs typeface="Courier New" pitchFamily="49" charset="0"/>
              </a:rPr>
              <a:t>element size:</a:t>
            </a:r>
            <a:r>
              <a:rPr lang="en-US" dirty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>
                <a:ea typeface="+mn-ea"/>
                <a:cs typeface="Courier New" pitchFamily="49" charset="0"/>
              </a:rPr>
              <a:t># elements:</a:t>
            </a:r>
            <a:r>
              <a:rPr lang="en-US" dirty="0">
                <a:ea typeface="+mn-ea"/>
                <a:cs typeface="Courier New" pitchFamily="49" charset="0"/>
              </a:rPr>
              <a:t> Number of elements in array</a:t>
            </a:r>
            <a:endParaRPr lang="en-US" i="1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>
                <a:ea typeface="+mn-ea"/>
                <a:cs typeface="Courier New" pitchFamily="49" charset="0"/>
              </a:rPr>
              <a:t>file_handle</a:t>
            </a:r>
            <a:r>
              <a:rPr lang="en-US" i="1" dirty="0">
                <a:ea typeface="+mn-ea"/>
                <a:cs typeface="Courier New" pitchFamily="49" charset="0"/>
              </a:rPr>
              <a:t>:</a:t>
            </a:r>
            <a:r>
              <a:rPr lang="en-US" dirty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3E764-E7AE-430A-96FE-C2B11CD34D06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</p:spTree>
    <p:extLst>
      <p:ext uri="{BB962C8B-B14F-4D97-AF65-F5344CB8AC3E}">
        <p14:creationId xmlns:p14="http://schemas.microsoft.com/office/powerpoint/2010/main" val="201917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CB35C7-7A6B-46CE-95CA-A6CB6809CE1D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Text files: Check if </a:t>
            </a:r>
            <a:r>
              <a:rPr lang="en-US" sz="2400" dirty="0" err="1">
                <a:latin typeface="Courier New" charset="0"/>
                <a:cs typeface="Courier New" charset="0"/>
              </a:rPr>
              <a:t>fscanf</a:t>
            </a:r>
            <a:r>
              <a:rPr lang="en-US" sz="2400" dirty="0">
                <a:latin typeface="Courier New" charset="0"/>
                <a:cs typeface="Courier New" charset="0"/>
              </a:rPr>
              <a:t>() == EOF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More common: do </a:t>
            </a:r>
            <a:r>
              <a:rPr lang="en-US" sz="2000" dirty="0" err="1">
                <a:latin typeface="Arial" charset="0"/>
                <a:cs typeface="Courier New" charset="0"/>
              </a:rPr>
              <a:t>fscanf</a:t>
            </a:r>
            <a:r>
              <a:rPr lang="en-US" sz="2000" dirty="0">
                <a:latin typeface="Arial" charset="0"/>
                <a:cs typeface="Courier New" charset="0"/>
              </a:rPr>
              <a:t>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e.g. </a:t>
            </a:r>
            <a:r>
              <a:rPr lang="en-US" sz="2000" dirty="0">
                <a:latin typeface="Courier New" charset="0"/>
                <a:cs typeface="Courier New" charset="0"/>
              </a:rPr>
              <a:t>while (</a:t>
            </a:r>
            <a:r>
              <a:rPr lang="en-US" sz="2000" dirty="0" err="1">
                <a:latin typeface="Courier New" charset="0"/>
                <a:cs typeface="Courier New" charset="0"/>
              </a:rPr>
              <a:t>fscanf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fp</a:t>
            </a:r>
            <a:r>
              <a:rPr lang="en-US" sz="2000" dirty="0">
                <a:latin typeface="Courier New" charset="0"/>
                <a:cs typeface="Courier New" charset="0"/>
              </a:rPr>
              <a:t>, 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%d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”</a:t>
            </a:r>
            <a:r>
              <a:rPr lang="en-US" sz="2000" dirty="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Binary files: </a:t>
            </a:r>
            <a:r>
              <a:rPr lang="en-US" sz="2400" dirty="0" err="1">
                <a:latin typeface="Courier New" charset="0"/>
                <a:cs typeface="Courier New" charset="0"/>
              </a:rPr>
              <a:t>feof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cs typeface="Courier New" charset="0"/>
              </a:rPr>
              <a:t>file_handle</a:t>
            </a:r>
            <a:r>
              <a:rPr lang="en-US" sz="2400" i="1" dirty="0">
                <a:latin typeface="Courier New" charset="0"/>
                <a:cs typeface="Courier New" charset="0"/>
              </a:rPr>
              <a:t>);</a:t>
            </a:r>
            <a:endParaRPr lang="en-US" sz="24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Courier New" charset="0"/>
              </a:rPr>
              <a:t>Must try to read data and discover that there’s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Checking for error (binary only): </a:t>
            </a:r>
            <a:r>
              <a:rPr lang="en-US" sz="2800" dirty="0" err="1">
                <a:latin typeface="Courier New" charset="0"/>
                <a:cs typeface="Courier New" charset="0"/>
              </a:rPr>
              <a:t>ferror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cs typeface="Courier New" charset="0"/>
              </a:rPr>
              <a:t>file_handle</a:t>
            </a:r>
            <a:r>
              <a:rPr lang="en-US" sz="2800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96C853-FD7E-4F57-8381-927AA25B2557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Character and line I</a:t>
            </a:r>
            <a:r>
              <a:rPr lang="en-US" sz="2800">
                <a:latin typeface="Arial" charset="0"/>
              </a:rPr>
              <a:t>/O</a:t>
            </a:r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058A6417-9D1A-4CF8-8DA1-8F4AA6C22D53}" type="datetime1">
              <a:rPr lang="en-US" sz="1200" smtClean="0"/>
              <a:t>12/7/2019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18</a:t>
            </a:fld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class</a:t>
            </a:r>
          </a:p>
          <a:p>
            <a:pPr lvl="1"/>
            <a:r>
              <a:rPr lang="en-US" dirty="0"/>
              <a:t>File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61248C-ECCE-4C51-B1C9-B5048DA04DB9}" type="datetime1">
              <a:rPr lang="en-US" sz="1200" smtClean="0"/>
              <a:t>12/7/2019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Files commonly used for input/output</a:t>
            </a:r>
          </a:p>
          <a:p>
            <a:r>
              <a:rPr lang="en-US" dirty="0"/>
              <a:t>Interface uses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/>
              <a:t> pointers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/>
              <a:t> type defined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/>
              <a:t>Allows access to necessary file characteristics</a:t>
            </a:r>
          </a:p>
          <a:p>
            <a:r>
              <a:rPr lang="en-US" dirty="0"/>
              <a:t>File characteristics include:</a:t>
            </a:r>
          </a:p>
          <a:p>
            <a:pPr lvl="1"/>
            <a:r>
              <a:rPr lang="en-US" dirty="0"/>
              <a:t>Name—for example</a:t>
            </a: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z:\Visual Studio 2010\Projects\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fileio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fileio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myinput.txt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Read/write permission</a:t>
            </a:r>
          </a:p>
          <a:p>
            <a:pPr lvl="1"/>
            <a:r>
              <a:rPr lang="en-US" dirty="0"/>
              <a:t>Type (binary or ASCII text)</a:t>
            </a:r>
          </a:p>
          <a:p>
            <a:pPr lvl="1"/>
            <a:r>
              <a:rPr lang="en-US" dirty="0"/>
              <a:t>Access (security; single/multiple user)</a:t>
            </a:r>
          </a:p>
          <a:p>
            <a:pPr lvl="1"/>
            <a:r>
              <a:rPr lang="en-US" dirty="0"/>
              <a:t>Position in file</a:t>
            </a:r>
          </a:p>
          <a:p>
            <a:r>
              <a:rPr lang="en-US" dirty="0"/>
              <a:t>Programmer doesn’t have to account for this info</a:t>
            </a:r>
          </a:p>
          <a:p>
            <a:endParaRPr lang="en-US" dirty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432261-C17C-478E-9F74-11D96FBC8D3F}" type="datetime1">
              <a:rPr lang="en-US" sz="1200" smtClean="0">
                <a:latin typeface="Garamond" charset="0"/>
              </a:rPr>
              <a:t>12/7/2019</a:t>
            </a:fld>
            <a:endParaRPr 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31</a:t>
            </a:r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74E93-B767-E944-A8C3-0DD04F594E3F}" type="slidenum">
              <a:rPr lang="en-US" sz="1200" smtClean="0">
                <a:latin typeface="Garamond" charset="0"/>
                <a:ea typeface="Garamond" charset="0"/>
                <a:cs typeface="Garamond" charset="0"/>
              </a:rPr>
              <a:pPr/>
              <a:t>3</a:t>
            </a:fld>
            <a:endParaRPr 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1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I/O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reading/writing file, program must gain access to file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function used to open file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/>
              <a:t> if successful,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dirty="0"/>
              <a:t> otherwise</a:t>
            </a:r>
          </a:p>
          <a:p>
            <a:r>
              <a:rPr lang="en-US" dirty="0"/>
              <a:t>When done with file, program should close it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fclose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function used to close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CA3B-89C1-404C-8BB6-BE5A355ECE69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 dirty="0" err="1">
                <a:latin typeface="Garamond" charset="0"/>
              </a:rPr>
              <a:t>fopen</a:t>
            </a:r>
            <a:r>
              <a:rPr lang="en-US" dirty="0">
                <a:latin typeface="Garamond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(char *</a:t>
            </a:r>
            <a:r>
              <a:rPr lang="en-US" b="1" i="1" dirty="0" err="1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>
                <a:ea typeface="+mn-ea"/>
                <a:cs typeface="+mn-cs"/>
              </a:rPr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char *</a:t>
            </a:r>
            <a:r>
              <a:rPr lang="en-US" b="1" i="1" dirty="0" err="1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>
                <a:ea typeface="+mn-ea"/>
                <a:cs typeface="+mn-cs"/>
              </a:rPr>
              <a:t>: name of file (e.g.,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Name may require full path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>
                <a:ea typeface="+mn-ea"/>
                <a:cs typeface="+mn-cs"/>
              </a:rPr>
              <a:t>: string providing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/>
              <a:t>First char: access mode </a:t>
            </a:r>
          </a:p>
          <a:p>
            <a:pPr marL="344487" lvl="1" indent="0"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r/w/a</a:t>
            </a:r>
            <a:r>
              <a:rPr lang="en-US" b="1" dirty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/>
              <a:t>Additional (optional) char: file type</a:t>
            </a:r>
          </a:p>
          <a:p>
            <a:pPr marL="344487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Text files are human readable (default--don’t need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/>
              <a:t>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Binary files are just raw bytes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/>
              <a:t>Valid access strings: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"r"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"w"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"a"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"ab"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BFCFB8-5D99-4951-8397-B2D056C897BE}" type="datetime1">
              <a:rPr lang="en-US" sz="1200" smtClean="0">
                <a:latin typeface="Garamond" charset="0"/>
              </a:rPr>
              <a:t>12/7/2019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</p:spTree>
    <p:extLst>
      <p:ext uri="{BB962C8B-B14F-4D97-AF65-F5344CB8AC3E}">
        <p14:creationId xmlns:p14="http://schemas.microsoft.com/office/powerpoint/2010/main" val="25520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()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/>
              <a:t>If successful,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returns valid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/>
              <a:t> to be used with file read/write functions</a:t>
            </a:r>
          </a:p>
          <a:p>
            <a:r>
              <a:rPr lang="en-US" dirty="0"/>
              <a:t>If unsuccessful,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returns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lvl="1"/>
            <a:r>
              <a:rPr lang="en-US" dirty="0"/>
              <a:t>Test this error condition to ensure file opened</a:t>
            </a:r>
          </a:p>
          <a:p>
            <a:pPr lvl="1"/>
            <a:r>
              <a:rPr lang="en-US" dirty="0"/>
              <a:t>Why might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be unsuccessful?</a:t>
            </a:r>
          </a:p>
          <a:p>
            <a:pPr lvl="2"/>
            <a:r>
              <a:rPr lang="en-US" dirty="0"/>
              <a:t>Try to open input file that doesn’t exist</a:t>
            </a:r>
          </a:p>
          <a:p>
            <a:pPr lvl="2"/>
            <a:r>
              <a:rPr lang="en-US" dirty="0"/>
              <a:t>Try to open read-only file for writing</a:t>
            </a:r>
          </a:p>
          <a:p>
            <a:pPr lvl="2"/>
            <a:r>
              <a:rPr lang="en-US" dirty="0"/>
              <a:t>Try to open file that’s locked by another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5221-0A71-4715-A12F-C691D8E9D8E0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("in1.txt", "r");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== NULL)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("Couldn’t open file\n");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…	// FILE * is valid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// Continue with program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3DE3-9452-4BB2-9E9C-2B601B83C0E8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fclose</a:t>
            </a:r>
            <a:r>
              <a:rPr lang="en-US" b="1" dirty="0">
                <a:latin typeface="Arial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 dirty="0" err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 dirty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Closes a file</a:t>
            </a:r>
          </a:p>
          <a:p>
            <a:pPr lvl="1"/>
            <a:r>
              <a:rPr lang="en-US" dirty="0">
                <a:latin typeface="Arial" charset="0"/>
              </a:rPr>
              <a:t>Argument is address returned by </a:t>
            </a:r>
            <a:r>
              <a:rPr lang="en-US" b="1" dirty="0" err="1">
                <a:latin typeface="Courier New" charset="0"/>
                <a:cs typeface="Courier New" charset="0"/>
              </a:rPr>
              <a:t>fopen</a:t>
            </a:r>
            <a:r>
              <a:rPr lang="en-US" b="1" dirty="0">
                <a:latin typeface="Courier New" charset="0"/>
                <a:cs typeface="Courier New" charset="0"/>
              </a:rPr>
              <a:t>()</a:t>
            </a:r>
          </a:p>
          <a:p>
            <a:pPr marL="344487" lvl="1" indent="0"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fclose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cs typeface="Courier New" charset="0"/>
              </a:rPr>
              <a:t>fp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latin typeface="Arial" charset="0"/>
              </a:rPr>
              <a:t>Recommended for input files</a:t>
            </a:r>
          </a:p>
          <a:p>
            <a:r>
              <a:rPr lang="en-US" dirty="0">
                <a:latin typeface="Arial" charset="0"/>
              </a:rPr>
              <a:t>Required for output files </a:t>
            </a:r>
          </a:p>
          <a:p>
            <a:pPr lvl="1"/>
            <a:r>
              <a:rPr lang="en-US" dirty="0">
                <a:latin typeface="Arial" charset="0"/>
              </a:rPr>
              <a:t>OS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BF1921-43B4-41BE-AEC1-359336031CAF}" type="datetime1">
              <a:rPr lang="en-US" sz="1200" smtClean="0">
                <a:latin typeface="Garamond" charset="0"/>
              </a:rPr>
              <a:t>12/7/2019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</p:spTree>
    <p:extLst>
      <p:ext uri="{BB962C8B-B14F-4D97-AF65-F5344CB8AC3E}">
        <p14:creationId xmlns:p14="http://schemas.microsoft.com/office/powerpoint/2010/main" val="155473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return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FEAF95-FE79-4B5E-981D-89EADA9CF692}" type="datetime1">
              <a:rPr lang="en-US" sz="1200" smtClean="0">
                <a:latin typeface="Garamond" charset="0"/>
              </a:rPr>
              <a:t>12/7/2019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31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8856</TotalTime>
  <Words>1541</Words>
  <Application>Microsoft Office PowerPoint</Application>
  <PresentationFormat>On-screen Show (4:3)</PresentationFormat>
  <Paragraphs>234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File information</vt:lpstr>
      <vt:lpstr>Basic file I/O functions</vt:lpstr>
      <vt:lpstr>fopen()</vt:lpstr>
      <vt:lpstr>fopen() (continued)</vt:lpstr>
      <vt:lpstr>fopen() example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Generic I/O</vt:lpstr>
      <vt:lpstr>File i/o function calls: unformatted I/O</vt:lpstr>
      <vt:lpstr>Unformatted I/O (cont.)</vt:lpstr>
      <vt:lpstr>End of file/error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1834</cp:revision>
  <dcterms:created xsi:type="dcterms:W3CDTF">2006-04-03T05:03:01Z</dcterms:created>
  <dcterms:modified xsi:type="dcterms:W3CDTF">2019-12-07T22:03:13Z</dcterms:modified>
</cp:coreProperties>
</file>