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19" r:id="rId4"/>
    <p:sldId id="520" r:id="rId5"/>
    <p:sldId id="521" r:id="rId6"/>
    <p:sldId id="533" r:id="rId7"/>
    <p:sldId id="516" r:id="rId8"/>
    <p:sldId id="534" r:id="rId9"/>
    <p:sldId id="510" r:id="rId10"/>
    <p:sldId id="531" r:id="rId11"/>
    <p:sldId id="535" r:id="rId12"/>
    <p:sldId id="527" r:id="rId13"/>
    <p:sldId id="528" r:id="rId14"/>
    <p:sldId id="517" r:id="rId15"/>
    <p:sldId id="532" r:id="rId16"/>
    <p:sldId id="530" r:id="rId17"/>
    <p:sldId id="518" r:id="rId18"/>
    <p:sldId id="525" r:id="rId19"/>
    <p:sldId id="554" r:id="rId20"/>
    <p:sldId id="550" r:id="rId21"/>
    <p:sldId id="32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739B1-C1AE-4358-8FA3-1531A3430C65}" v="8" dt="2019-12-11T03:44:53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85" d="100"/>
          <a:sy n="85" d="100"/>
        </p:scale>
        <p:origin x="88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D1739B1-C1AE-4358-8FA3-1531A3430C65}"/>
    <pc:docChg chg="custSel addSld delSld modSld">
      <pc:chgData name="Geiger, Michael J" userId="13cae92b-b37c-450b-a449-82fcae19569d" providerId="ADAL" clId="{AD1739B1-C1AE-4358-8FA3-1531A3430C65}" dt="2019-12-11T03:44:58.235" v="416" actId="27636"/>
      <pc:docMkLst>
        <pc:docMk/>
      </pc:docMkLst>
      <pc:sldChg chg="modSp">
        <pc:chgData name="Geiger, Michael J" userId="13cae92b-b37c-450b-a449-82fcae19569d" providerId="ADAL" clId="{AD1739B1-C1AE-4358-8FA3-1531A3430C65}" dt="2019-12-11T03:37:08.089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AD1739B1-C1AE-4358-8FA3-1531A3430C65}" dt="2019-12-11T03:37:08.089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AD1739B1-C1AE-4358-8FA3-1531A3430C65}" dt="2019-12-11T03:38:12.034" v="95" actId="20577"/>
        <pc:sldMkLst>
          <pc:docMk/>
          <pc:sldMk cId="0" sldId="257"/>
        </pc:sldMkLst>
        <pc:spChg chg="mod">
          <ac:chgData name="Geiger, Michael J" userId="13cae92b-b37c-450b-a449-82fcae19569d" providerId="ADAL" clId="{AD1739B1-C1AE-4358-8FA3-1531A3430C65}" dt="2019-12-11T03:38:12.034" v="9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AD1739B1-C1AE-4358-8FA3-1531A3430C65}" dt="2019-12-11T03:44:58.235" v="416" actId="27636"/>
        <pc:sldMkLst>
          <pc:docMk/>
          <pc:sldMk cId="0" sldId="324"/>
        </pc:sldMkLst>
        <pc:spChg chg="mod">
          <ac:chgData name="Geiger, Michael J" userId="13cae92b-b37c-450b-a449-82fcae19569d" providerId="ADAL" clId="{AD1739B1-C1AE-4358-8FA3-1531A3430C65}" dt="2019-12-11T03:44:58.235" v="416" actId="27636"/>
          <ac:spMkLst>
            <pc:docMk/>
            <pc:sldMk cId="0" sldId="324"/>
            <ac:spMk id="23555" creationId="{00000000-0000-0000-0000-000000000000}"/>
          </ac:spMkLst>
        </pc:spChg>
      </pc:sldChg>
      <pc:sldChg chg="modSp">
        <pc:chgData name="Geiger, Michael J" userId="13cae92b-b37c-450b-a449-82fcae19569d" providerId="ADAL" clId="{AD1739B1-C1AE-4358-8FA3-1531A3430C65}" dt="2019-12-11T03:39:16.714" v="151" actId="20577"/>
        <pc:sldMkLst>
          <pc:docMk/>
          <pc:sldMk cId="1448838115" sldId="519"/>
        </pc:sldMkLst>
        <pc:spChg chg="mod">
          <ac:chgData name="Geiger, Michael J" userId="13cae92b-b37c-450b-a449-82fcae19569d" providerId="ADAL" clId="{AD1739B1-C1AE-4358-8FA3-1531A3430C65}" dt="2019-12-11T03:39:16.714" v="151" actId="20577"/>
          <ac:spMkLst>
            <pc:docMk/>
            <pc:sldMk cId="1448838115" sldId="519"/>
            <ac:spMk id="6147" creationId="{00000000-0000-0000-0000-000000000000}"/>
          </ac:spMkLst>
        </pc:spChg>
      </pc:sldChg>
      <pc:sldChg chg="modSp">
        <pc:chgData name="Geiger, Michael J" userId="13cae92b-b37c-450b-a449-82fcae19569d" providerId="ADAL" clId="{AD1739B1-C1AE-4358-8FA3-1531A3430C65}" dt="2019-12-11T03:40:15.342" v="154" actId="20577"/>
        <pc:sldMkLst>
          <pc:docMk/>
          <pc:sldMk cId="674846532" sldId="520"/>
        </pc:sldMkLst>
        <pc:spChg chg="mod">
          <ac:chgData name="Geiger, Michael J" userId="13cae92b-b37c-450b-a449-82fcae19569d" providerId="ADAL" clId="{AD1739B1-C1AE-4358-8FA3-1531A3430C65}" dt="2019-12-11T03:40:15.342" v="154" actId="20577"/>
          <ac:spMkLst>
            <pc:docMk/>
            <pc:sldMk cId="674846532" sldId="520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AD1739B1-C1AE-4358-8FA3-1531A3430C65}" dt="2019-12-11T03:43:46.950" v="359" actId="20577"/>
        <pc:sldMkLst>
          <pc:docMk/>
          <pc:sldMk cId="4121202091" sldId="521"/>
        </pc:sldMkLst>
        <pc:spChg chg="mod">
          <ac:chgData name="Geiger, Michael J" userId="13cae92b-b37c-450b-a449-82fcae19569d" providerId="ADAL" clId="{AD1739B1-C1AE-4358-8FA3-1531A3430C65}" dt="2019-12-11T03:43:46.950" v="359" actId="20577"/>
          <ac:spMkLst>
            <pc:docMk/>
            <pc:sldMk cId="4121202091" sldId="521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AD1739B1-C1AE-4358-8FA3-1531A3430C65}" dt="2019-12-11T03:42:38.178" v="291" actId="27636"/>
        <pc:sldMkLst>
          <pc:docMk/>
          <pc:sldMk cId="1520710015" sldId="525"/>
        </pc:sldMkLst>
        <pc:spChg chg="mod">
          <ac:chgData name="Geiger, Michael J" userId="13cae92b-b37c-450b-a449-82fcae19569d" providerId="ADAL" clId="{AD1739B1-C1AE-4358-8FA3-1531A3430C65}" dt="2019-12-11T03:42:38.178" v="291" actId="27636"/>
          <ac:spMkLst>
            <pc:docMk/>
            <pc:sldMk cId="1520710015" sldId="525"/>
            <ac:spMk id="26626" creationId="{00000000-0000-0000-0000-000000000000}"/>
          </ac:spMkLst>
        </pc:spChg>
      </pc:sldChg>
      <pc:sldChg chg="modSp add">
        <pc:chgData name="Geiger, Michael J" userId="13cae92b-b37c-450b-a449-82fcae19569d" providerId="ADAL" clId="{AD1739B1-C1AE-4358-8FA3-1531A3430C65}" dt="2019-12-11T03:44:10.596" v="374" actId="20577"/>
        <pc:sldMkLst>
          <pc:docMk/>
          <pc:sldMk cId="81054233" sldId="550"/>
        </pc:sldMkLst>
        <pc:spChg chg="mod">
          <ac:chgData name="Geiger, Michael J" userId="13cae92b-b37c-450b-a449-82fcae19569d" providerId="ADAL" clId="{AD1739B1-C1AE-4358-8FA3-1531A3430C65}" dt="2019-12-11T03:44:10.596" v="374" actId="20577"/>
          <ac:spMkLst>
            <pc:docMk/>
            <pc:sldMk cId="81054233" sldId="550"/>
            <ac:spMk id="28673" creationId="{00000000-0000-0000-0000-000000000000}"/>
          </ac:spMkLst>
        </pc:spChg>
      </pc:sldChg>
      <pc:sldChg chg="modSp add">
        <pc:chgData name="Geiger, Michael J" userId="13cae92b-b37c-450b-a449-82fcae19569d" providerId="ADAL" clId="{AD1739B1-C1AE-4358-8FA3-1531A3430C65}" dt="2019-12-11T03:43:20.429" v="300" actId="20577"/>
        <pc:sldMkLst>
          <pc:docMk/>
          <pc:sldMk cId="0" sldId="554"/>
        </pc:sldMkLst>
        <pc:spChg chg="mod">
          <ac:chgData name="Geiger, Michael J" userId="13cae92b-b37c-450b-a449-82fcae19569d" providerId="ADAL" clId="{AD1739B1-C1AE-4358-8FA3-1531A3430C65}" dt="2019-12-11T03:43:20.429" v="300" actId="20577"/>
          <ac:spMkLst>
            <pc:docMk/>
            <pc:sldMk cId="0" sldId="554"/>
            <ac:spMk id="24577" creationId="{00000000-0000-0000-0000-000000000000}"/>
          </ac:spMkLst>
        </pc:spChg>
      </pc:sldChg>
      <pc:sldChg chg="add del">
        <pc:chgData name="Geiger, Michael J" userId="13cae92b-b37c-450b-a449-82fcae19569d" providerId="ADAL" clId="{AD1739B1-C1AE-4358-8FA3-1531A3430C65}" dt="2019-12-11T03:43:23.207" v="302"/>
        <pc:sldMkLst>
          <pc:docMk/>
          <pc:sldMk cId="268698611" sldId="555"/>
        </pc:sldMkLst>
      </pc:sldChg>
    </pc:docChg>
  </pc:docChgLst>
  <pc:docChgLst>
    <pc:chgData name="Geiger, Michael J" userId="13cae92b-b37c-450b-a449-82fcae19569d" providerId="ADAL" clId="{F7AB3983-4B6C-456A-A9E1-694498C99124}"/>
    <pc:docChg chg="undo custSel addSld delSld modSld">
      <pc:chgData name="Geiger, Michael J" userId="13cae92b-b37c-450b-a449-82fcae19569d" providerId="ADAL" clId="{F7AB3983-4B6C-456A-A9E1-694498C99124}" dt="2019-05-03T16:00:07.537" v="1109"/>
      <pc:docMkLst>
        <pc:docMk/>
      </pc:docMkLst>
      <pc:sldChg chg="modSp">
        <pc:chgData name="Geiger, Michael J" userId="13cae92b-b37c-450b-a449-82fcae19569d" providerId="ADAL" clId="{F7AB3983-4B6C-456A-A9E1-694498C99124}" dt="2019-05-02T15:54:02.215" v="27" actId="20577"/>
        <pc:sldMkLst>
          <pc:docMk/>
          <pc:sldMk cId="0" sldId="256"/>
        </pc:sldMkLst>
        <pc:spChg chg="mod">
          <ac:chgData name="Geiger, Michael J" userId="13cae92b-b37c-450b-a449-82fcae19569d" providerId="ADAL" clId="{F7AB3983-4B6C-456A-A9E1-694498C99124}" dt="2019-05-02T15:54:02.215" v="2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modAnim">
        <pc:chgData name="Geiger, Michael J" userId="13cae92b-b37c-450b-a449-82fcae19569d" providerId="ADAL" clId="{F7AB3983-4B6C-456A-A9E1-694498C99124}" dt="2019-05-03T16:00:07.537" v="1109"/>
        <pc:sldMkLst>
          <pc:docMk/>
          <pc:sldMk cId="0" sldId="257"/>
        </pc:sldMkLst>
        <pc:spChg chg="mod">
          <ac:chgData name="Geiger, Michael J" userId="13cae92b-b37c-450b-a449-82fcae19569d" providerId="ADAL" clId="{F7AB3983-4B6C-456A-A9E1-694498C99124}" dt="2019-05-03T15:59:15.094" v="1107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F7AB3983-4B6C-456A-A9E1-694498C99124}" dt="2019-05-02T16:08:00.919" v="1093" actId="27636"/>
        <pc:sldMkLst>
          <pc:docMk/>
          <pc:sldMk cId="0" sldId="324"/>
        </pc:sldMkLst>
        <pc:spChg chg="mod">
          <ac:chgData name="Geiger, Michael J" userId="13cae92b-b37c-450b-a449-82fcae19569d" providerId="ADAL" clId="{F7AB3983-4B6C-456A-A9E1-694498C99124}" dt="2019-05-02T16:08:00.919" v="1093" actId="27636"/>
          <ac:spMkLst>
            <pc:docMk/>
            <pc:sldMk cId="0" sldId="324"/>
            <ac:spMk id="23555" creationId="{00000000-0000-0000-0000-000000000000}"/>
          </ac:spMkLst>
        </pc:spChg>
      </pc:sldChg>
      <pc:sldChg chg="modSp add">
        <pc:chgData name="Geiger, Michael J" userId="13cae92b-b37c-450b-a449-82fcae19569d" providerId="ADAL" clId="{F7AB3983-4B6C-456A-A9E1-694498C99124}" dt="2019-05-02T16:01:20.504" v="388" actId="20577"/>
        <pc:sldMkLst>
          <pc:docMk/>
          <pc:sldMk cId="1487773911" sldId="516"/>
        </pc:sldMkLst>
        <pc:spChg chg="mod">
          <ac:chgData name="Geiger, Michael J" userId="13cae92b-b37c-450b-a449-82fcae19569d" providerId="ADAL" clId="{F7AB3983-4B6C-456A-A9E1-694498C99124}" dt="2019-05-02T16:01:20.504" v="388" actId="20577"/>
          <ac:spMkLst>
            <pc:docMk/>
            <pc:sldMk cId="1487773911" sldId="516"/>
            <ac:spMk id="23553" creationId="{00000000-0000-0000-0000-000000000000}"/>
          </ac:spMkLst>
        </pc:spChg>
      </pc:sldChg>
      <pc:sldChg chg="modSp">
        <pc:chgData name="Geiger, Michael J" userId="13cae92b-b37c-450b-a449-82fcae19569d" providerId="ADAL" clId="{F7AB3983-4B6C-456A-A9E1-694498C99124}" dt="2019-05-02T15:56:29.418" v="124" actId="20577"/>
        <pc:sldMkLst>
          <pc:docMk/>
          <pc:sldMk cId="1448838115" sldId="519"/>
        </pc:sldMkLst>
        <pc:spChg chg="mod">
          <ac:chgData name="Geiger, Michael J" userId="13cae92b-b37c-450b-a449-82fcae19569d" providerId="ADAL" clId="{F7AB3983-4B6C-456A-A9E1-694498C99124}" dt="2019-05-02T15:56:29.418" v="124" actId="20577"/>
          <ac:spMkLst>
            <pc:docMk/>
            <pc:sldMk cId="1448838115" sldId="519"/>
            <ac:spMk id="6147" creationId="{00000000-0000-0000-0000-000000000000}"/>
          </ac:spMkLst>
        </pc:spChg>
      </pc:sldChg>
      <pc:sldChg chg="modSp">
        <pc:chgData name="Geiger, Michael J" userId="13cae92b-b37c-450b-a449-82fcae19569d" providerId="ADAL" clId="{F7AB3983-4B6C-456A-A9E1-694498C99124}" dt="2019-05-02T16:00:13.018" v="355" actId="20577"/>
        <pc:sldMkLst>
          <pc:docMk/>
          <pc:sldMk cId="674846532" sldId="520"/>
        </pc:sldMkLst>
        <pc:spChg chg="mod">
          <ac:chgData name="Geiger, Michael J" userId="13cae92b-b37c-450b-a449-82fcae19569d" providerId="ADAL" clId="{F7AB3983-4B6C-456A-A9E1-694498C99124}" dt="2019-05-02T16:00:13.018" v="355" actId="20577"/>
          <ac:spMkLst>
            <pc:docMk/>
            <pc:sldMk cId="674846532" sldId="520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F7AB3983-4B6C-456A-A9E1-694498C99124}" dt="2019-05-02T16:00:27.060" v="377" actId="27636"/>
        <pc:sldMkLst>
          <pc:docMk/>
          <pc:sldMk cId="4121202091" sldId="521"/>
        </pc:sldMkLst>
        <pc:spChg chg="mod">
          <ac:chgData name="Geiger, Michael J" userId="13cae92b-b37c-450b-a449-82fcae19569d" providerId="ADAL" clId="{F7AB3983-4B6C-456A-A9E1-694498C99124}" dt="2019-05-02T16:00:27.060" v="377" actId="27636"/>
          <ac:spMkLst>
            <pc:docMk/>
            <pc:sldMk cId="4121202091" sldId="521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F7AB3983-4B6C-456A-A9E1-694498C99124}" dt="2019-05-02T16:07:24.896" v="1056" actId="2696"/>
        <pc:sldMkLst>
          <pc:docMk/>
          <pc:sldMk cId="1520710015" sldId="525"/>
        </pc:sldMkLst>
      </pc:sldChg>
      <pc:sldChg chg="del">
        <pc:chgData name="Geiger, Michael J" userId="13cae92b-b37c-450b-a449-82fcae19569d" providerId="ADAL" clId="{F7AB3983-4B6C-456A-A9E1-694498C99124}" dt="2019-05-02T16:07:25.780" v="1057" actId="2696"/>
        <pc:sldMkLst>
          <pc:docMk/>
          <pc:sldMk cId="1370339158" sldId="526"/>
        </pc:sldMkLst>
      </pc:sldChg>
      <pc:sldChg chg="modSp">
        <pc:chgData name="Geiger, Michael J" userId="13cae92b-b37c-450b-a449-82fcae19569d" providerId="ADAL" clId="{F7AB3983-4B6C-456A-A9E1-694498C99124}" dt="2019-05-02T16:07:07.122" v="1054" actId="27636"/>
        <pc:sldMkLst>
          <pc:docMk/>
          <pc:sldMk cId="1440565439" sldId="528"/>
        </pc:sldMkLst>
        <pc:spChg chg="mod">
          <ac:chgData name="Geiger, Michael J" userId="13cae92b-b37c-450b-a449-82fcae19569d" providerId="ADAL" clId="{F7AB3983-4B6C-456A-A9E1-694498C99124}" dt="2019-05-02T16:07:07.122" v="1054" actId="27636"/>
          <ac:spMkLst>
            <pc:docMk/>
            <pc:sldMk cId="1440565439" sldId="528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F7AB3983-4B6C-456A-A9E1-694498C99124}" dt="2019-05-02T16:07:23.879" v="1055" actId="2696"/>
        <pc:sldMkLst>
          <pc:docMk/>
          <pc:sldMk cId="1026086206" sldId="529"/>
        </pc:sldMkLst>
      </pc:sldChg>
      <pc:sldChg chg="modSp">
        <pc:chgData name="Geiger, Michael J" userId="13cae92b-b37c-450b-a449-82fcae19569d" providerId="ADAL" clId="{F7AB3983-4B6C-456A-A9E1-694498C99124}" dt="2019-05-02T16:01:38.186" v="400" actId="20577"/>
        <pc:sldMkLst>
          <pc:docMk/>
          <pc:sldMk cId="825403663" sldId="531"/>
        </pc:sldMkLst>
        <pc:spChg chg="mod">
          <ac:chgData name="Geiger, Michael J" userId="13cae92b-b37c-450b-a449-82fcae19569d" providerId="ADAL" clId="{F7AB3983-4B6C-456A-A9E1-694498C99124}" dt="2019-05-02T16:01:38.186" v="400" actId="20577"/>
          <ac:spMkLst>
            <pc:docMk/>
            <pc:sldMk cId="825403663" sldId="531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F7AB3983-4B6C-456A-A9E1-694498C99124}" dt="2019-05-02T16:00:52.284" v="378"/>
        <pc:sldMkLst>
          <pc:docMk/>
          <pc:sldMk cId="354954339" sldId="533"/>
        </pc:sldMkLst>
      </pc:sldChg>
      <pc:sldChg chg="modSp add">
        <pc:chgData name="Geiger, Michael J" userId="13cae92b-b37c-450b-a449-82fcae19569d" providerId="ADAL" clId="{F7AB3983-4B6C-456A-A9E1-694498C99124}" dt="2019-05-02T16:01:25.920" v="396" actId="20577"/>
        <pc:sldMkLst>
          <pc:docMk/>
          <pc:sldMk cId="723209987" sldId="534"/>
        </pc:sldMkLst>
        <pc:spChg chg="mod">
          <ac:chgData name="Geiger, Michael J" userId="13cae92b-b37c-450b-a449-82fcae19569d" providerId="ADAL" clId="{F7AB3983-4B6C-456A-A9E1-694498C99124}" dt="2019-05-02T16:01:25.920" v="396" actId="20577"/>
          <ac:spMkLst>
            <pc:docMk/>
            <pc:sldMk cId="723209987" sldId="534"/>
            <ac:spMk id="24577" creationId="{00000000-0000-0000-0000-000000000000}"/>
          </ac:spMkLst>
        </pc:spChg>
      </pc:sldChg>
      <pc:sldChg chg="modSp add">
        <pc:chgData name="Geiger, Michael J" userId="13cae92b-b37c-450b-a449-82fcae19569d" providerId="ADAL" clId="{F7AB3983-4B6C-456A-A9E1-694498C99124}" dt="2019-05-02T16:06:31.406" v="1051" actId="207"/>
        <pc:sldMkLst>
          <pc:docMk/>
          <pc:sldMk cId="1445366759" sldId="535"/>
        </pc:sldMkLst>
        <pc:spChg chg="mod">
          <ac:chgData name="Geiger, Michael J" userId="13cae92b-b37c-450b-a449-82fcae19569d" providerId="ADAL" clId="{F7AB3983-4B6C-456A-A9E1-694498C99124}" dt="2019-05-02T16:01:50.497" v="431" actId="20577"/>
          <ac:spMkLst>
            <pc:docMk/>
            <pc:sldMk cId="1445366759" sldId="535"/>
            <ac:spMk id="2" creationId="{0A5D9F27-7DDD-4031-8677-37E4C92BEFB0}"/>
          </ac:spMkLst>
        </pc:spChg>
        <pc:spChg chg="mod">
          <ac:chgData name="Geiger, Michael J" userId="13cae92b-b37c-450b-a449-82fcae19569d" providerId="ADAL" clId="{F7AB3983-4B6C-456A-A9E1-694498C99124}" dt="2019-05-02T16:06:31.406" v="1051" actId="207"/>
          <ac:spMkLst>
            <pc:docMk/>
            <pc:sldMk cId="1445366759" sldId="535"/>
            <ac:spMk id="3" creationId="{EF3AFE36-657F-45C9-B7BE-6EB5368EEA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AC198-6C20-40D8-AB65-D99331DE51C9}" type="datetime1">
              <a:rPr lang="en-US" smtClean="0"/>
              <a:t>12/10/2019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F5DB9-D698-4039-A88E-17B9BD2B4DCB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67842-95BE-4C52-B3CA-B38D28A54B47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9DD76-0824-42BE-937A-6D5475FB0C36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1621B-0B68-40E5-9CF2-7D0F30662BFA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7A154-7574-4DEA-AE14-A72178296CD7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34826-5258-4AD8-9F49-D84CD0823306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789BB-589A-44F0-8CD0-C4A5CD40AAC0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646EC-624C-4A08-A964-25AADFAD7683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91FFA-B7C3-4422-AA0F-D13C0F7F64D3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C71D9-DBAD-44B6-BF35-E7AAAE60B8F9}" type="datetime1">
              <a:rPr lang="en-US" smtClean="0"/>
              <a:t>12/10/2019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6EA71-EF46-466A-9574-608F29F9C32A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9D01D-0625-4059-B089-FC4B63E0D49C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01572A5-C987-4B63-8016-BC4DDD1B3648}" type="datetime1">
              <a:rPr lang="en-US" smtClean="0"/>
              <a:t>12/10/2019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37: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structures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very similar to array initialization:</a:t>
            </a:r>
          </a:p>
          <a:p>
            <a:pPr marL="344487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student1 = 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{ “John”, ‘Q’, “Smith”, 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 12345678, 3.75 };</a:t>
            </a:r>
          </a:p>
          <a:p>
            <a:r>
              <a:rPr lang="en-US" dirty="0"/>
              <a:t>Access members using</a:t>
            </a:r>
          </a:p>
          <a:p>
            <a:pPr lvl="1"/>
            <a:r>
              <a:rPr lang="en-US" dirty="0"/>
              <a:t>Dot operator: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student1.middle = </a:t>
            </a:r>
            <a:r>
              <a:rPr lang="ja-JP" altLang="en-US" dirty="0">
                <a:latin typeface="Courier New" charset="0"/>
                <a:ea typeface="Courier New" charset="0"/>
                <a:cs typeface="Courier New" charset="0"/>
              </a:rPr>
              <a:t>‘</a:t>
            </a:r>
            <a:r>
              <a:rPr lang="en-US" altLang="ja-JP" dirty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ja-JP" altLang="en-US" dirty="0"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n-US" altLang="ja-JP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/>
              <a:t>Arrow (if pointers):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sPtr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-&gt;GPA = 3.5;</a:t>
            </a:r>
          </a:p>
          <a:p>
            <a:r>
              <a:rPr lang="en-US" dirty="0"/>
              <a:t>Typically passed to functions by address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4F15-0ADE-4EE1-A086-B335220A0619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9F27-7DDD-4031-8677-37E4C92B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Arrays of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FE36-657F-45C9-B7BE-6EB5368E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Initializing structure arrays: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list[3] 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 {"John", 'Q', "Smith", 123, 3.0},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{"Jane", 'A', "Jones", 456, 3.95},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{"Mary", 'X', "Ford",  789, 3.72} }; </a:t>
            </a:r>
          </a:p>
          <a:p>
            <a:endParaRPr lang="en-US" dirty="0"/>
          </a:p>
          <a:p>
            <a:r>
              <a:rPr lang="en-US" dirty="0"/>
              <a:t>Access members of structs in arrays—each array element = 1 struct, so use dot operator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list[0].GPA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2.5;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list[1].first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"Janet");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E6A1-791E-4FAD-9C60-C610122B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1EA-AD1D-4292-AA31-36DFF17CABCE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DDF4-916B-45DD-A139-A9FBBD75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9505-37A9-4920-8ADE-637A107A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6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>
                <a:latin typeface="Courier New" charset="0"/>
                <a:cs typeface="Courier New" charset="0"/>
              </a:rPr>
              <a:t>typedef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unsigned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>
              <a:cs typeface="Arial"/>
            </a:endParaRPr>
          </a:p>
          <a:p>
            <a:pPr lvl="1">
              <a:defRPr/>
            </a:pPr>
            <a:endParaRPr lang="en-US" dirty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103A04-8B24-4C7C-B3AB-220E52AD79CA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Nested structure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Structure pointer typically only to top-level structure</a:t>
            </a:r>
          </a:p>
          <a:p>
            <a:pPr lvl="1"/>
            <a:r>
              <a:rPr lang="en-US" dirty="0"/>
              <a:t>Given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SINew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&amp;s1;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Name structure within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sname.middle</a:t>
            </a:r>
            <a:r>
              <a:rPr lang="en-US" dirty="0">
                <a:sym typeface="Wingdings"/>
              </a:rPr>
              <a:t>  middle initial of name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CEEC7-31BD-4F10-9094-8A6DA6A73CF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Open file: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>
                <a:ea typeface="+mn-ea"/>
                <a:cs typeface="+mn-cs"/>
              </a:rPr>
              <a:t>filename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i="1" dirty="0" err="1">
                <a:ea typeface="+mn-ea"/>
                <a:cs typeface="+mn-cs"/>
              </a:rPr>
              <a:t>file_access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Close file: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i="1" dirty="0" err="1">
                <a:ea typeface="+mn-ea"/>
                <a:cs typeface="+mn-cs"/>
              </a:rPr>
              <a:t>file_handle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/>
              <a:t>file_handle</a:t>
            </a:r>
            <a:r>
              <a:rPr lang="en-US" sz="2800" i="1" dirty="0"/>
              <a:t>, </a:t>
            </a:r>
            <a:r>
              <a:rPr lang="en-US" sz="2800" i="1" dirty="0" err="1"/>
              <a:t>format_specifier</a:t>
            </a:r>
            <a:r>
              <a:rPr lang="en-US" sz="2800" i="1" dirty="0"/>
              <a:t>, 0+ variables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/>
              <a:t>file_handle</a:t>
            </a:r>
            <a:r>
              <a:rPr lang="en-US" sz="2800" i="1" dirty="0"/>
              <a:t>, </a:t>
            </a:r>
            <a:r>
              <a:rPr lang="en-US" sz="2800" i="1" dirty="0" err="1"/>
              <a:t>format_specifier</a:t>
            </a:r>
            <a:r>
              <a:rPr lang="en-US" sz="2800" i="1" dirty="0"/>
              <a:t>, 0+ variables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/>
              <a:t>pointer, element size, # elements, </a:t>
            </a:r>
            <a:r>
              <a:rPr lang="en-US" sz="1800" i="1" dirty="0" err="1"/>
              <a:t>file_handle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/>
              <a:t>pointer, element size, # elements, </a:t>
            </a:r>
            <a:r>
              <a:rPr lang="en-US" sz="1800" i="1" dirty="0" err="1"/>
              <a:t>file_handle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81C9B-FBBF-4B64-B532-292C515CD5BC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Special I/O streams in C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stdin</a:t>
            </a:r>
            <a:r>
              <a:rPr lang="en-US" dirty="0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stdout</a:t>
            </a:r>
            <a:r>
              <a:rPr lang="en-US" dirty="0">
                <a:latin typeface="Arial" charset="0"/>
              </a:rPr>
              <a:t>: standard output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Hello\n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cs typeface="Courier New" charset="0"/>
              </a:rPr>
              <a:t>fprintf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stdout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Hello\n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%d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cs typeface="Courier New" charset="0"/>
              </a:rPr>
              <a:t>fscanf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stdin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%d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write generic code that deals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55B11B-E661-4224-8BFF-92614ADCB16B}" type="datetime1">
              <a:rPr lang="en-US" smtClean="0">
                <a:latin typeface="Garamond" charset="0"/>
              </a:rPr>
              <a:t>12/10/2019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0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End </a:t>
            </a:r>
            <a:r>
              <a:rPr lang="en-US">
                <a:latin typeface="Garamond" charset="0"/>
              </a:rPr>
              <a:t>of file</a:t>
            </a:r>
            <a:endParaRPr lang="en-US" dirty="0">
              <a:latin typeface="Garamond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Text files: Check if </a:t>
            </a:r>
            <a:r>
              <a:rPr lang="en-US" sz="2400" dirty="0" err="1">
                <a:latin typeface="Courier New" charset="0"/>
                <a:cs typeface="Courier New" charset="0"/>
              </a:rPr>
              <a:t>fscanf</a:t>
            </a:r>
            <a:r>
              <a:rPr lang="en-US" sz="2400" dirty="0">
                <a:latin typeface="Courier New" charset="0"/>
                <a:cs typeface="Courier New" charset="0"/>
              </a:rPr>
              <a:t>() == EOF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More common: do </a:t>
            </a:r>
            <a:r>
              <a:rPr lang="en-US" sz="2000" dirty="0" err="1">
                <a:latin typeface="Arial" charset="0"/>
                <a:cs typeface="Courier New" charset="0"/>
              </a:rPr>
              <a:t>fscanf</a:t>
            </a:r>
            <a:r>
              <a:rPr lang="en-US" sz="2000" dirty="0">
                <a:latin typeface="Arial" charset="0"/>
                <a:cs typeface="Courier New" charset="0"/>
              </a:rPr>
              <a:t>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e.g. </a:t>
            </a:r>
            <a:r>
              <a:rPr lang="en-US" sz="2000" dirty="0">
                <a:latin typeface="Courier New" charset="0"/>
                <a:cs typeface="Courier New" charset="0"/>
              </a:rPr>
              <a:t>while (</a:t>
            </a:r>
            <a:r>
              <a:rPr lang="en-US" sz="2000" dirty="0" err="1">
                <a:latin typeface="Courier New" charset="0"/>
                <a:cs typeface="Courier New" charset="0"/>
              </a:rPr>
              <a:t>fscanf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fp</a:t>
            </a:r>
            <a:r>
              <a:rPr lang="en-US" sz="2000" dirty="0">
                <a:latin typeface="Courier New" charset="0"/>
                <a:cs typeface="Courier New" charset="0"/>
              </a:rPr>
              <a:t>, 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%d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”</a:t>
            </a:r>
            <a:r>
              <a:rPr lang="en-US" sz="2000" dirty="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Binary files: </a:t>
            </a:r>
            <a:r>
              <a:rPr lang="en-US" sz="2400" dirty="0" err="1">
                <a:latin typeface="Courier New" charset="0"/>
                <a:cs typeface="Courier New" charset="0"/>
              </a:rPr>
              <a:t>feof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cs typeface="Courier New" charset="0"/>
              </a:rPr>
              <a:t>file_handle</a:t>
            </a:r>
            <a:r>
              <a:rPr lang="en-US" sz="2400" i="1" dirty="0">
                <a:latin typeface="Courier New" charset="0"/>
                <a:cs typeface="Courier New" charset="0"/>
              </a:rPr>
              <a:t>);</a:t>
            </a:r>
            <a:endParaRPr lang="en-US" sz="24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Courier New" charset="0"/>
              </a:rPr>
              <a:t>Must try to read data and discover that there’s nothing to read before testing for EOF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EE9D17-6764-467F-BDD1-FF796AE80A67}" type="datetime1">
              <a:rPr lang="en-US" smtClean="0">
                <a:latin typeface="Garamond" charset="0"/>
              </a:rPr>
              <a:t>12/10/2019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0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character/line input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n, FILE *stream);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D84AFA-1695-4B7A-829F-89502C505016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3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Bitwise operators: |  &amp;  ^  ~</a:t>
            </a:r>
          </a:p>
          <a:p>
            <a:pPr lvl="1"/>
            <a:r>
              <a:rPr lang="en-US" dirty="0">
                <a:latin typeface="Arial" charset="0"/>
              </a:rPr>
              <a:t>Used for desired logical operations</a:t>
            </a:r>
          </a:p>
          <a:p>
            <a:pPr lvl="1"/>
            <a:r>
              <a:rPr lang="en-US" dirty="0">
                <a:latin typeface="Arial" charset="0"/>
              </a:rPr>
              <a:t>Used to set/clear bits</a:t>
            </a:r>
          </a:p>
          <a:p>
            <a:r>
              <a:rPr lang="en-US" dirty="0">
                <a:latin typeface="Arial" charset="0"/>
              </a:rPr>
              <a:t>Bit shifts: &lt;&lt;    &gt;&gt;</a:t>
            </a:r>
          </a:p>
          <a:p>
            <a:pPr lvl="1"/>
            <a:r>
              <a:rPr lang="en-US" dirty="0">
                <a:latin typeface="Arial" charset="0"/>
              </a:rPr>
              <a:t>Used to shift bits into position</a:t>
            </a:r>
          </a:p>
          <a:p>
            <a:pPr lvl="1"/>
            <a:r>
              <a:rPr lang="en-US" dirty="0">
                <a:latin typeface="Arial" charset="0"/>
              </a:rPr>
              <a:t>Used for multiplication/division by powers of 2</a:t>
            </a:r>
          </a:p>
          <a:p>
            <a:r>
              <a:rPr lang="en-US" dirty="0">
                <a:latin typeface="Arial" charset="0"/>
              </a:rPr>
              <a:t>Common operations</a:t>
            </a:r>
          </a:p>
          <a:p>
            <a:pPr lvl="1"/>
            <a:r>
              <a:rPr lang="en-US" dirty="0">
                <a:latin typeface="Arial" charset="0"/>
              </a:rPr>
              <a:t>Setting/clearing/flipping individual bit</a:t>
            </a:r>
          </a:p>
          <a:p>
            <a:pPr lvl="1"/>
            <a:r>
              <a:rPr lang="en-US" dirty="0">
                <a:latin typeface="Arial" charset="0"/>
              </a:rPr>
              <a:t>Setting/clearing/flipping multiple bits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82745C-CDFC-448B-AD44-3D0C1D877122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F98AE-A784-DA4F-AAA7-4DCA46B027AA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10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Common bitwise operations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4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7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General operation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mask values in positions that change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 mask values in positions staying same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Example: modify bits 8-23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(middle 16 bits)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Set bit(s)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Bits changed to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 = n | 0x00FFFF00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Clear bit(s)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Bits changed to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 = n &amp; 0xFF0000FF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Flip bit(s)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All 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1; 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All 1 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 = n ^ 0x00FFFF00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D39733-1C7F-4FA1-A936-D18DD40DEB67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4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02E8C2-EBD9-3144-8A74-1DB32E714A0A}" type="slidenum">
              <a:rPr lang="en-US" sz="1200"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Th 12/12: last day of classes; P8 &amp; Ch. 9 exercises due</a:t>
            </a:r>
          </a:p>
          <a:p>
            <a:pPr lvl="2"/>
            <a:r>
              <a:rPr lang="en-US" dirty="0">
                <a:latin typeface="Arial" charset="0"/>
              </a:rPr>
              <a:t>P8 deals with structures (lectures 26-27, 29-30)</a:t>
            </a:r>
          </a:p>
          <a:p>
            <a:pPr lvl="1"/>
            <a:r>
              <a:rPr lang="en-US" dirty="0">
                <a:latin typeface="Arial" charset="0"/>
              </a:rPr>
              <a:t>M 12/16: Exam 3, 3-6 PM,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Ball 210</a:t>
            </a:r>
          </a:p>
          <a:p>
            <a:pPr lvl="2"/>
            <a:r>
              <a:rPr lang="en-US" dirty="0">
                <a:latin typeface="Arial" charset="0"/>
              </a:rPr>
              <a:t>Will post course evals online; you’ll submit eval at exam</a:t>
            </a:r>
          </a:p>
          <a:p>
            <a:pPr lvl="2"/>
            <a:r>
              <a:rPr lang="en-US" dirty="0">
                <a:latin typeface="Arial" charset="0"/>
              </a:rPr>
              <a:t>You can also pick up hard copy of eval in class today or at your instructor’s office</a:t>
            </a:r>
          </a:p>
          <a:p>
            <a:pPr lvl="1"/>
            <a:r>
              <a:rPr lang="en-US" dirty="0">
                <a:latin typeface="Arial" charset="0"/>
              </a:rPr>
              <a:t>T 12/17: All code due by end of day</a:t>
            </a: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avg</a:t>
            </a:r>
          </a:p>
          <a:p>
            <a:pPr lvl="2"/>
            <a:r>
              <a:rPr lang="en-US" dirty="0">
                <a:latin typeface="Arial" charset="0"/>
              </a:rPr>
              <a:t>Resubmission deadline for P6, P7, &amp; P8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  <a:p>
            <a:r>
              <a:rPr lang="en-US" dirty="0"/>
              <a:t>Today’s class: exam 3 preview</a:t>
            </a:r>
          </a:p>
          <a:p>
            <a:pPr lvl="1"/>
            <a:r>
              <a:rPr lang="en-US" dirty="0"/>
              <a:t>Exam outline</a:t>
            </a:r>
          </a:p>
          <a:p>
            <a:pPr lvl="1"/>
            <a:r>
              <a:rPr lang="en-US" dirty="0"/>
              <a:t>Review of material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174FF2-0DE6-45D5-918F-57DCFE67C768}" type="datetime1">
              <a:rPr lang="en-US" sz="1200" smtClean="0"/>
              <a:t>12/10/2019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3 Preview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Hexadecimal output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digits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AE0BF5-D29B-4C7D-8D04-EC241D7F66F0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C200B1-D1A4-AF4F-8E74-B1DAD01B1560}" type="slidenum">
              <a:rPr lang="en-US" sz="1200"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 3: Monday, 12/16, Ball 210</a:t>
            </a:r>
          </a:p>
          <a:p>
            <a:pPr lvl="1"/>
            <a:r>
              <a:rPr lang="en-US" dirty="0"/>
              <a:t>Don’t forget to complete your course </a:t>
            </a:r>
            <a:r>
              <a:rPr lang="en-US" dirty="0" err="1"/>
              <a:t>eval</a:t>
            </a:r>
            <a:r>
              <a:rPr lang="en-US" dirty="0"/>
              <a:t> before exam!</a:t>
            </a:r>
          </a:p>
          <a:p>
            <a:pPr lvl="1"/>
            <a:r>
              <a:rPr lang="en-US" dirty="0"/>
              <a:t>Hard copies available from instructors’ offices</a:t>
            </a:r>
          </a:p>
          <a:p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Th 12/12: last day of classes; P8 &amp; Ch. 9 exercises due</a:t>
            </a:r>
          </a:p>
          <a:p>
            <a:pPr lvl="2"/>
            <a:r>
              <a:rPr lang="en-US" dirty="0">
                <a:latin typeface="Arial" charset="0"/>
              </a:rPr>
              <a:t>P8 deals with structures (lectures 26-27, 29-30)</a:t>
            </a:r>
          </a:p>
          <a:p>
            <a:pPr lvl="1"/>
            <a:r>
              <a:rPr lang="en-US">
                <a:latin typeface="Arial" charset="0"/>
              </a:rPr>
              <a:t>T </a:t>
            </a:r>
            <a:r>
              <a:rPr lang="en-US" dirty="0">
                <a:latin typeface="Arial" charset="0"/>
              </a:rPr>
              <a:t>12/17: All code due by end of day</a:t>
            </a: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avg</a:t>
            </a:r>
          </a:p>
          <a:p>
            <a:pPr lvl="2"/>
            <a:r>
              <a:rPr lang="en-US" dirty="0">
                <a:latin typeface="Arial" charset="0"/>
              </a:rPr>
              <a:t>Resubmission deadline for P6, P7, &amp; P8</a:t>
            </a:r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3AA6E2-06E0-4354-B6FA-1ED51F34D467}" type="datetime1">
              <a:rPr lang="en-US" sz="1200" smtClean="0">
                <a:latin typeface="+mj-lt"/>
              </a:rPr>
              <a:t>12/10/2019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3 Preview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21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3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Allowed one 8.5</a:t>
            </a:r>
            <a:r>
              <a:rPr lang="ja-JP" altLang="en-US" dirty="0"/>
              <a:t>”</a:t>
            </a:r>
            <a:r>
              <a:rPr lang="en-US" dirty="0"/>
              <a:t> x 11</a:t>
            </a:r>
            <a:r>
              <a:rPr lang="ja-JP" altLang="en-US" dirty="0"/>
              <a:t>”</a:t>
            </a:r>
            <a:r>
              <a:rPr lang="en-US" dirty="0"/>
              <a:t> two-sided note sheet</a:t>
            </a:r>
          </a:p>
          <a:p>
            <a:pPr lvl="1"/>
            <a:r>
              <a:rPr lang="en-US" dirty="0"/>
              <a:t>No other notes or electronic devices</a:t>
            </a:r>
          </a:p>
          <a:p>
            <a:r>
              <a:rPr lang="en-US" dirty="0"/>
              <a:t>Exam lasts 3 hours (but written for ~50 min)</a:t>
            </a:r>
          </a:p>
          <a:p>
            <a:r>
              <a:rPr lang="en-US" dirty="0"/>
              <a:t>Coverage </a:t>
            </a:r>
          </a:p>
          <a:p>
            <a:pPr lvl="1"/>
            <a:r>
              <a:rPr lang="en-US" dirty="0"/>
              <a:t>Strings + lectures after Exam 2 (lectures 23-36, excluding Exam 2 Preview/Review)</a:t>
            </a:r>
          </a:p>
          <a:p>
            <a:r>
              <a:rPr lang="en-US" dirty="0"/>
              <a:t>Format similar to Exams 1 &amp; 2</a:t>
            </a:r>
          </a:p>
          <a:p>
            <a:pPr lvl="1"/>
            <a:r>
              <a:rPr lang="en-US" dirty="0"/>
              <a:t>Code reading, writing, multiple choice questions</a:t>
            </a:r>
          </a:p>
          <a:p>
            <a:pPr lvl="1"/>
            <a:r>
              <a:rPr lang="en-US" dirty="0"/>
              <a:t>One 10 point extra credit question at end</a:t>
            </a:r>
          </a:p>
          <a:p>
            <a:pPr lvl="2"/>
            <a:r>
              <a:rPr lang="en-US" dirty="0"/>
              <a:t>For this exam, you may attempt the extra credit question </a:t>
            </a:r>
            <a:r>
              <a:rPr lang="en-US" u="sng" dirty="0"/>
              <a:t>even if you haven’t attempted to solve all other problems</a:t>
            </a:r>
            <a:endParaRPr lang="en-US" dirty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529420-12F2-4D1A-8194-7575AA7477D0}" type="datetime1">
              <a:rPr lang="en-US" sz="1200" smtClean="0">
                <a:latin typeface="Garamond"/>
              </a:rPr>
              <a:t>12/10/2019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3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4883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 3 outline (CR = code reading, CW = code writing, MC = multiple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Strings: CR/CW questions on</a:t>
            </a:r>
          </a:p>
          <a:p>
            <a:pPr lvl="1"/>
            <a:r>
              <a:rPr lang="en-US" dirty="0"/>
              <a:t>String functions (copy, concatenate, length, compare)</a:t>
            </a:r>
          </a:p>
          <a:p>
            <a:pPr lvl="1"/>
            <a:r>
              <a:rPr lang="en-US" dirty="0"/>
              <a:t>Strings as function arguments</a:t>
            </a:r>
          </a:p>
          <a:p>
            <a:r>
              <a:rPr lang="en-US" dirty="0"/>
              <a:t>Structures: CR/CW questions on</a:t>
            </a:r>
          </a:p>
          <a:p>
            <a:pPr lvl="1"/>
            <a:r>
              <a:rPr lang="en-US" dirty="0"/>
              <a:t>Basic structure accesses</a:t>
            </a:r>
          </a:p>
          <a:p>
            <a:pPr lvl="2"/>
            <a:r>
              <a:rPr lang="en-US" dirty="0"/>
              <a:t>Dot operator (i.e., </a:t>
            </a:r>
            <a:r>
              <a:rPr lang="en-US" dirty="0">
                <a:latin typeface="Courier New"/>
                <a:cs typeface="Courier New"/>
              </a:rPr>
              <a:t>s1.x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Pointer access (i.e., </a:t>
            </a:r>
            <a:r>
              <a:rPr lang="en-US" dirty="0">
                <a:latin typeface="Courier New"/>
                <a:cs typeface="Courier New"/>
              </a:rPr>
              <a:t>p-&gt;GPA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Arrays of structures</a:t>
            </a:r>
          </a:p>
          <a:p>
            <a:pPr lvl="1"/>
            <a:r>
              <a:rPr lang="en-US" dirty="0"/>
              <a:t>Nested structures</a:t>
            </a:r>
          </a:p>
          <a:p>
            <a:r>
              <a:rPr lang="en-US" dirty="0"/>
              <a:t>File input/output: CR/MC questions that may involve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fopen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fclose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Text file I/O using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fprintf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fscanf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Binary file I/O using </a:t>
            </a:r>
            <a:r>
              <a:rPr lang="en-US" dirty="0" err="1">
                <a:latin typeface="Courier New"/>
                <a:cs typeface="Courier New"/>
              </a:rPr>
              <a:t>fread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fwrite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Standard I/O streams: </a:t>
            </a:r>
            <a:r>
              <a:rPr lang="en-US" dirty="0" err="1">
                <a:latin typeface="Courier New"/>
                <a:cs typeface="Courier New"/>
              </a:rPr>
              <a:t>stdin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stdout</a:t>
            </a:r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BE0B-5B82-407B-9C55-40033A4C2ED6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2461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3 outline (CR = code reading, CW = code writing, MC = multiple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Character/line I/O: CR/MC questions that may involve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getchar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fgets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r>
              <a:rPr lang="en-US" dirty="0"/>
              <a:t>Bitwise operators: MC questions that may involve</a:t>
            </a:r>
          </a:p>
          <a:p>
            <a:pPr lvl="1"/>
            <a:r>
              <a:rPr lang="en-US" dirty="0"/>
              <a:t>Basics of each operator: &amp;, |, ^, ~</a:t>
            </a:r>
          </a:p>
          <a:p>
            <a:pPr lvl="1"/>
            <a:r>
              <a:rPr lang="en-US" dirty="0"/>
              <a:t>Applications: set/clear/flip bits</a:t>
            </a:r>
          </a:p>
          <a:p>
            <a:pPr lvl="1"/>
            <a:r>
              <a:rPr lang="en-US" dirty="0"/>
              <a:t>Hexadecimal input/output</a:t>
            </a:r>
          </a:p>
          <a:p>
            <a:r>
              <a:rPr lang="en-US" dirty="0"/>
              <a:t>Extra credit: may focus on any topic above</a:t>
            </a:r>
          </a:p>
          <a:p>
            <a:pPr lvl="1"/>
            <a:r>
              <a:rPr lang="en-US" dirty="0"/>
              <a:t>Should clearly understand earlier material, too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C323-BA20-49FE-8FDF-064FB42EE0E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hello);</a:t>
            </a:r>
          </a:p>
          <a:p>
            <a:r>
              <a:rPr lang="en-US" altLang="ja-JP" sz="2800" dirty="0">
                <a:latin typeface="Arial"/>
                <a:cs typeface="Arial"/>
              </a:rPr>
              <a:t>Reading strings: </a:t>
            </a:r>
            <a:r>
              <a:rPr lang="en-US" altLang="ja-JP" sz="2800" dirty="0" err="1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>
                <a:latin typeface="Arial"/>
                <a:cs typeface="Arial"/>
              </a:rPr>
              <a:t>Reads all characters up to (but not including) first space, tab, or newline</a:t>
            </a: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A4C76C-2768-41C3-822A-3F23E36A289F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String functions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0B2264-E7DB-4F2E-9DEF-96D48FF18B27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3BA42D-B806-4953-967E-2B328948C9C4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types; 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Scalar: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932E19-A607-4D56-8D4A-D03434E1514F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0647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9803</TotalTime>
  <Words>2027</Words>
  <Application>Microsoft Office PowerPoint</Application>
  <PresentationFormat>On-screen Show (4:3)</PresentationFormat>
  <Paragraphs>307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Exam 3 notes</vt:lpstr>
      <vt:lpstr>Exam 3 outline (CR = code reading, CW = code writing, MC = multiple choice)</vt:lpstr>
      <vt:lpstr>Exam 3 outline (CR = code reading, CW = code writing, MC = multiple choice)</vt:lpstr>
      <vt:lpstr>Review: strings</vt:lpstr>
      <vt:lpstr>Review: String functions</vt:lpstr>
      <vt:lpstr>Review: String functions (cont.)</vt:lpstr>
      <vt:lpstr>Review: Structures</vt:lpstr>
      <vt:lpstr>Review: structures (continued)</vt:lpstr>
      <vt:lpstr>Review: Arrays of structures</vt:lpstr>
      <vt:lpstr>Review: Nested structures</vt:lpstr>
      <vt:lpstr>Review: Nested structure accesses</vt:lpstr>
      <vt:lpstr>Review: File I/O</vt:lpstr>
      <vt:lpstr>Review: Generic I/O</vt:lpstr>
      <vt:lpstr>Review: End of file</vt:lpstr>
      <vt:lpstr>Review: character/line input</vt:lpstr>
      <vt:lpstr>Review: bit manipulation</vt:lpstr>
      <vt:lpstr>Review: Common bitwise operations</vt:lpstr>
      <vt:lpstr>Review: Hexadecimal output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1857</cp:revision>
  <dcterms:created xsi:type="dcterms:W3CDTF">2006-04-03T05:03:01Z</dcterms:created>
  <dcterms:modified xsi:type="dcterms:W3CDTF">2019-12-11T03:44:58Z</dcterms:modified>
</cp:coreProperties>
</file>