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385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61F89-A253-4F23-893A-0FD9656C8F90}" v="3" dt="2019-03-18T14:23:17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91" d="100"/>
          <a:sy n="91" d="100"/>
        </p:scale>
        <p:origin x="78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8D97BE6-84D0-477B-9B98-C1EFD849AE77}"/>
    <pc:docChg chg="custSel addSld modSld">
      <pc:chgData name="Geiger, Michael J" userId="13cae92b-b37c-450b-a449-82fcae19569d" providerId="ADAL" clId="{C8D97BE6-84D0-477B-9B98-C1EFD849AE77}" dt="2019-03-01T16:53:22.581" v="101" actId="313"/>
      <pc:docMkLst>
        <pc:docMk/>
      </pc:docMkLst>
      <pc:sldChg chg="modSp">
        <pc:chgData name="Geiger, Michael J" userId="13cae92b-b37c-450b-a449-82fcae19569d" providerId="ADAL" clId="{C8D97BE6-84D0-477B-9B98-C1EFD849AE77}" dt="2019-02-27T20:04:33.508" v="58" actId="20577"/>
        <pc:sldMkLst>
          <pc:docMk/>
          <pc:sldMk cId="0" sldId="257"/>
        </pc:sldMkLst>
        <pc:spChg chg="mod">
          <ac:chgData name="Geiger, Michael J" userId="13cae92b-b37c-450b-a449-82fcae19569d" providerId="ADAL" clId="{C8D97BE6-84D0-477B-9B98-C1EFD849AE77}" dt="2019-02-27T20:04:33.508" v="58" actId="20577"/>
          <ac:spMkLst>
            <pc:docMk/>
            <pc:sldMk cId="0" sldId="257"/>
            <ac:spMk id="4099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1E39A87D-14C9-4B5A-BB19-B3DDA624F59C}"/>
    <pc:docChg chg="custSel delSld modSld">
      <pc:chgData name="Geiger, Michael J" userId="13cae92b-b37c-450b-a449-82fcae19569d" providerId="ADAL" clId="{1E39A87D-14C9-4B5A-BB19-B3DDA624F59C}" dt="2019-02-27T15:31:15.677" v="307" actId="27636"/>
      <pc:docMkLst>
        <pc:docMk/>
      </pc:docMkLst>
      <pc:sldChg chg="modSp">
        <pc:chgData name="Geiger, Michael J" userId="13cae92b-b37c-450b-a449-82fcae19569d" providerId="ADAL" clId="{1E39A87D-14C9-4B5A-BB19-B3DDA624F59C}" dt="2019-02-27T14:57:44.514" v="20" actId="20577"/>
        <pc:sldMkLst>
          <pc:docMk/>
          <pc:sldMk cId="0" sldId="256"/>
        </pc:sldMkLst>
        <pc:spChg chg="mod">
          <ac:chgData name="Geiger, Michael J" userId="13cae92b-b37c-450b-a449-82fcae19569d" providerId="ADAL" clId="{1E39A87D-14C9-4B5A-BB19-B3DDA624F59C}" dt="2019-02-27T14:57:44.514" v="2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1E39A87D-14C9-4B5A-BB19-B3DDA624F59C}" dt="2019-02-27T15:30:49.852" v="302" actId="20577"/>
        <pc:sldMkLst>
          <pc:docMk/>
          <pc:sldMk cId="0" sldId="257"/>
        </pc:sldMkLst>
        <pc:spChg chg="mod">
          <ac:chgData name="Geiger, Michael J" userId="13cae92b-b37c-450b-a449-82fcae19569d" providerId="ADAL" clId="{1E39A87D-14C9-4B5A-BB19-B3DDA624F59C}" dt="2019-02-27T15:30:49.852" v="30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1E39A87D-14C9-4B5A-BB19-B3DDA624F59C}" dt="2019-02-27T15:31:15.677" v="307" actId="27636"/>
        <pc:sldMkLst>
          <pc:docMk/>
          <pc:sldMk cId="0" sldId="385"/>
        </pc:sldMkLst>
        <pc:spChg chg="mod">
          <ac:chgData name="Geiger, Michael J" userId="13cae92b-b37c-450b-a449-82fcae19569d" providerId="ADAL" clId="{1E39A87D-14C9-4B5A-BB19-B3DDA624F59C}" dt="2019-02-27T15:31:15.677" v="307" actId="27636"/>
          <ac:spMkLst>
            <pc:docMk/>
            <pc:sldMk cId="0" sldId="385"/>
            <ac:spMk id="25603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0A461F89-A253-4F23-893A-0FD9656C8F90}"/>
    <pc:docChg chg="undo custSel delSld modSld">
      <pc:chgData name="Geiger, Michael J" userId="13cae92b-b37c-450b-a449-82fcae19569d" providerId="ADAL" clId="{0A461F89-A253-4F23-893A-0FD9656C8F90}" dt="2019-03-18T19:39:57.288" v="442" actId="20577"/>
      <pc:docMkLst>
        <pc:docMk/>
      </pc:docMkLst>
      <pc:sldChg chg="modSp">
        <pc:chgData name="Geiger, Michael J" userId="13cae92b-b37c-450b-a449-82fcae19569d" providerId="ADAL" clId="{0A461F89-A253-4F23-893A-0FD9656C8F90}" dt="2019-03-18T14:16:07.971" v="145" actId="20577"/>
        <pc:sldMkLst>
          <pc:docMk/>
          <pc:sldMk cId="0" sldId="256"/>
        </pc:sldMkLst>
        <pc:spChg chg="mod">
          <ac:chgData name="Geiger, Michael J" userId="13cae92b-b37c-450b-a449-82fcae19569d" providerId="ADAL" clId="{0A461F89-A253-4F23-893A-0FD9656C8F90}" dt="2019-03-18T14:16:07.971" v="14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A461F89-A253-4F23-893A-0FD9656C8F90}" dt="2019-03-18T14:21:45.432" v="435" actId="20577"/>
        <pc:sldMkLst>
          <pc:docMk/>
          <pc:sldMk cId="0" sldId="257"/>
        </pc:sldMkLst>
        <pc:spChg chg="mod">
          <ac:chgData name="Geiger, Michael J" userId="13cae92b-b37c-450b-a449-82fcae19569d" providerId="ADAL" clId="{0A461F89-A253-4F23-893A-0FD9656C8F90}" dt="2019-03-18T14:21:45.432" v="435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0A461F89-A253-4F23-893A-0FD9656C8F90}" dt="2019-03-18T14:21:58.636" v="438" actId="15"/>
        <pc:sldMkLst>
          <pc:docMk/>
          <pc:sldMk cId="0" sldId="385"/>
        </pc:sldMkLst>
        <pc:spChg chg="mod">
          <ac:chgData name="Geiger, Michael J" userId="13cae92b-b37c-450b-a449-82fcae19569d" providerId="ADAL" clId="{0A461F89-A253-4F23-893A-0FD9656C8F90}" dt="2019-03-18T14:21:58.636" v="438" actId="15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0A461F89-A253-4F23-893A-0FD9656C8F90}" dt="2019-03-18T14:16:54.288" v="243" actId="2696"/>
        <pc:sldMkLst>
          <pc:docMk/>
          <pc:sldMk cId="3542379564" sldId="394"/>
        </pc:sldMkLst>
      </pc:sldChg>
      <pc:sldChg chg="modSp del">
        <pc:chgData name="Geiger, Michael J" userId="13cae92b-b37c-450b-a449-82fcae19569d" providerId="ADAL" clId="{0A461F89-A253-4F23-893A-0FD9656C8F90}" dt="2019-03-18T14:16:52.718" v="242" actId="2696"/>
        <pc:sldMkLst>
          <pc:docMk/>
          <pc:sldMk cId="3209984650" sldId="472"/>
        </pc:sldMkLst>
        <pc:spChg chg="mod">
          <ac:chgData name="Geiger, Michael J" userId="13cae92b-b37c-450b-a449-82fcae19569d" providerId="ADAL" clId="{0A461F89-A253-4F23-893A-0FD9656C8F90}" dt="2019-03-18T14:16:25.544" v="148" actId="20577"/>
          <ac:spMkLst>
            <pc:docMk/>
            <pc:sldMk cId="3209984650" sldId="472"/>
            <ac:spMk id="3" creationId="{3E2F7687-E31C-4996-8DDF-48E1FDA00066}"/>
          </ac:spMkLst>
        </pc:spChg>
      </pc:sldChg>
      <pc:sldChg chg="modSp">
        <pc:chgData name="Geiger, Michael J" userId="13cae92b-b37c-450b-a449-82fcae19569d" providerId="ADAL" clId="{0A461F89-A253-4F23-893A-0FD9656C8F90}" dt="2019-03-18T14:17:22.884" v="250" actId="27636"/>
        <pc:sldMkLst>
          <pc:docMk/>
          <pc:sldMk cId="2016301444" sldId="480"/>
        </pc:sldMkLst>
        <pc:spChg chg="mod">
          <ac:chgData name="Geiger, Michael J" userId="13cae92b-b37c-450b-a449-82fcae19569d" providerId="ADAL" clId="{0A461F89-A253-4F23-893A-0FD9656C8F90}" dt="2019-03-18T14:17:22.884" v="250" actId="27636"/>
          <ac:spMkLst>
            <pc:docMk/>
            <pc:sldMk cId="2016301444" sldId="480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0A461F89-A253-4F23-893A-0FD9656C8F90}" dt="2019-03-18T14:18:43.431" v="280" actId="1036"/>
        <pc:sldMkLst>
          <pc:docMk/>
          <pc:sldMk cId="618563971" sldId="483"/>
        </pc:sldMkLst>
        <pc:spChg chg="mod">
          <ac:chgData name="Geiger, Michael J" userId="13cae92b-b37c-450b-a449-82fcae19569d" providerId="ADAL" clId="{0A461F89-A253-4F23-893A-0FD9656C8F90}" dt="2019-03-18T14:18:43.431" v="280" actId="1036"/>
          <ac:spMkLst>
            <pc:docMk/>
            <pc:sldMk cId="618563971" sldId="483"/>
            <ac:spMk id="18" creationId="{00000000-0000-0000-0000-000000000000}"/>
          </ac:spMkLst>
        </pc:spChg>
        <pc:spChg chg="mod">
          <ac:chgData name="Geiger, Michael J" userId="13cae92b-b37c-450b-a449-82fcae19569d" providerId="ADAL" clId="{0A461F89-A253-4F23-893A-0FD9656C8F90}" dt="2019-03-18T14:18:39.878" v="278" actId="1037"/>
          <ac:spMkLst>
            <pc:docMk/>
            <pc:sldMk cId="618563971" sldId="483"/>
            <ac:spMk id="19" creationId="{00000000-0000-0000-0000-000000000000}"/>
          </ac:spMkLst>
        </pc:spChg>
      </pc:sldChg>
      <pc:sldChg chg="modSp">
        <pc:chgData name="Geiger, Michael J" userId="13cae92b-b37c-450b-a449-82fcae19569d" providerId="ADAL" clId="{0A461F89-A253-4F23-893A-0FD9656C8F90}" dt="2019-03-18T19:39:57.288" v="442" actId="20577"/>
        <pc:sldMkLst>
          <pc:docMk/>
          <pc:sldMk cId="1300718367" sldId="485"/>
        </pc:sldMkLst>
        <pc:spChg chg="mod">
          <ac:chgData name="Geiger, Michael J" userId="13cae92b-b37c-450b-a449-82fcae19569d" providerId="ADAL" clId="{0A461F89-A253-4F23-893A-0FD9656C8F90}" dt="2019-03-18T19:39:57.288" v="442" actId="20577"/>
          <ac:spMkLst>
            <pc:docMk/>
            <pc:sldMk cId="1300718367" sldId="485"/>
            <ac:spMk id="8" creationId="{00000000-0000-0000-0000-000000000000}"/>
          </ac:spMkLst>
        </pc:spChg>
      </pc:sldChg>
      <pc:sldChg chg="del">
        <pc:chgData name="Geiger, Michael J" userId="13cae92b-b37c-450b-a449-82fcae19569d" providerId="ADAL" clId="{0A461F89-A253-4F23-893A-0FD9656C8F90}" dt="2019-03-18T14:16:54.815" v="244" actId="2696"/>
        <pc:sldMkLst>
          <pc:docMk/>
          <pc:sldMk cId="696528078" sldId="490"/>
        </pc:sldMkLst>
      </pc:sldChg>
      <pc:sldChg chg="del">
        <pc:chgData name="Geiger, Michael J" userId="13cae92b-b37c-450b-a449-82fcae19569d" providerId="ADAL" clId="{0A461F89-A253-4F23-893A-0FD9656C8F90}" dt="2019-03-18T14:16:55.129" v="245" actId="2696"/>
        <pc:sldMkLst>
          <pc:docMk/>
          <pc:sldMk cId="1046996650" sldId="491"/>
        </pc:sldMkLst>
      </pc:sldChg>
      <pc:sldChg chg="del">
        <pc:chgData name="Geiger, Michael J" userId="13cae92b-b37c-450b-a449-82fcae19569d" providerId="ADAL" clId="{0A461F89-A253-4F23-893A-0FD9656C8F90}" dt="2019-03-18T14:16:55.766" v="247" actId="2696"/>
        <pc:sldMkLst>
          <pc:docMk/>
          <pc:sldMk cId="419842818" sldId="492"/>
        </pc:sldMkLst>
      </pc:sldChg>
      <pc:sldChg chg="del">
        <pc:chgData name="Geiger, Michael J" userId="13cae92b-b37c-450b-a449-82fcae19569d" providerId="ADAL" clId="{0A461F89-A253-4F23-893A-0FD9656C8F90}" dt="2019-03-18T14:16:55.397" v="246" actId="2696"/>
        <pc:sldMkLst>
          <pc:docMk/>
          <pc:sldMk cId="265493252" sldId="493"/>
        </pc:sldMkLst>
      </pc:sldChg>
      <pc:sldChg chg="del">
        <pc:chgData name="Geiger, Michael J" userId="13cae92b-b37c-450b-a449-82fcae19569d" providerId="ADAL" clId="{0A461F89-A253-4F23-893A-0FD9656C8F90}" dt="2019-03-18T14:16:56.476" v="248" actId="2696"/>
        <pc:sldMkLst>
          <pc:docMk/>
          <pc:sldMk cId="837368951" sldId="4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1DFD2-4A0C-493B-A424-3337242CA62E}" type="datetime1">
              <a:rPr lang="en-US" smtClean="0"/>
              <a:t>3/18/2019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7EC657-01DC-4E3A-A3AC-2E8C870CD7A3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25169-43DE-4289-A98D-9253F01B1815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24819-CF61-4185-A74E-28996DFABB7A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CEE28-8770-4A5A-A09E-0E158CFF3328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017E3-5093-4CC3-BD6C-EBB8D7A428A4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C43B6-9F33-45DE-8FBD-2DA6778CAED1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FE1B3-C6A6-44DB-92FD-93792505FDCC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8BEE9-03D3-4C32-9698-EBA039055EB3}" type="datetime1">
              <a:rPr lang="en-US" smtClean="0"/>
              <a:t>3/18/2019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269C7-849B-4F2E-9DC1-3D65AEDAD098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6DFE9-E982-4C4C-B262-047D6EACB923}" type="datetime1">
              <a:rPr lang="en-US" smtClean="0"/>
              <a:t>3/18/2019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DDB0C-64EC-4D78-A3D9-F784D3845023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E8251-20DC-468A-AFF7-64619665054D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9A4BA0D-D75F-446F-8238-77AD08F378E9}" type="datetime1">
              <a:rPr lang="en-US" smtClean="0"/>
              <a:t>3/18/2019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Dynamic allocation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Referencing objects through pointers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Recall: use dot operator (.) to reference members of object, e.g: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Point p1;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p1.setX(2);</a:t>
            </a:r>
          </a:p>
          <a:p>
            <a:r>
              <a:rPr lang="en-US" altLang="en-US"/>
              <a:t>With pointers, use </a:t>
            </a:r>
            <a:r>
              <a:rPr lang="en-US" altLang="en-US">
                <a:solidFill>
                  <a:srgbClr val="FF0000"/>
                </a:solidFill>
              </a:rPr>
              <a:t>-&gt;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linkedList *list1 = new linkedList;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list1-&gt;addElement(2);</a:t>
            </a:r>
          </a:p>
          <a:p>
            <a:pPr lvl="1">
              <a:buFont typeface="Wingdings" charset="2"/>
              <a:buNone/>
            </a:pPr>
            <a:endParaRPr lang="en-US" altLang="en-US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DCD4E2-E3BF-F649-B8A6-FCD6BA40F2BE}" type="slidenum">
              <a:rPr lang="en-US" altLang="en-US">
                <a:latin typeface="Garamond" charset="0"/>
              </a:rPr>
              <a:pPr eaLnBrk="1" hangingPunct="1"/>
              <a:t>10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8ABDE6-8640-4CCF-8D35-E07163984333}" type="datetime1">
              <a:rPr lang="en-US" altLang="en-US" smtClean="0"/>
              <a:t>3/18/2019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1008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Deallocation with delete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Space allocated using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/>
              <a:t> should be freed</a:t>
            </a:r>
          </a:p>
          <a:p>
            <a:pPr lvl="1"/>
            <a:r>
              <a:rPr lang="en-US" altLang="en-US"/>
              <a:t>In C, we used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free()</a:t>
            </a:r>
          </a:p>
          <a:p>
            <a:pPr lvl="1"/>
            <a:r>
              <a:rPr lang="en-US" altLang="en-US"/>
              <a:t>In C++, we use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  <a:p>
            <a:pPr lvl="1"/>
            <a:r>
              <a:rPr lang="en-US" altLang="en-US"/>
              <a:t>You should </a:t>
            </a:r>
            <a:r>
              <a:rPr lang="en-US" altLang="en-US" b="1" u="sng">
                <a:solidFill>
                  <a:srgbClr val="FF0000"/>
                </a:solidFill>
              </a:rPr>
              <a:t>only</a:t>
            </a:r>
            <a:r>
              <a:rPr lang="en-US" altLang="en-US"/>
              <a:t> use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/>
              <a:t> to free memory allocated by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</a:p>
          <a:p>
            <a:pPr lvl="1"/>
            <a:r>
              <a:rPr lang="en-US" altLang="en-US"/>
              <a:t>Any other use will result in an error</a:t>
            </a:r>
          </a:p>
          <a:p>
            <a:pPr lvl="2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40F5D8-0B90-1E44-A7EC-DBE28E28551B}" type="slidenum">
              <a:rPr lang="en-US" altLang="en-US">
                <a:latin typeface="Garamond" charset="0"/>
              </a:rPr>
              <a:pPr eaLnBrk="1" hangingPunct="1"/>
              <a:t>11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FD7ECC-82F2-4B08-B9EE-E49BAE0E3455}" type="datetime1">
              <a:rPr lang="en-US" altLang="en-US" smtClean="0"/>
              <a:t>3/18/2019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019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18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95A87-3C95-F542-A2B2-778DA915D3EF}" type="slidenum">
              <a:rPr lang="en-US" altLang="en-US">
                <a:latin typeface="Garamond" charset="0"/>
              </a:rPr>
              <a:pPr eaLnBrk="1" hangingPunct="1"/>
              <a:t>12</a:t>
            </a:fld>
            <a:endParaRPr lang="en-US" altLang="en-US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/>
              <a:t> example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106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int *ptr;</a:t>
            </a:r>
          </a:p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ptr = new int (100);</a:t>
            </a:r>
          </a:p>
        </p:txBody>
      </p:sp>
      <p:sp>
        <p:nvSpPr>
          <p:cNvPr id="47120" name="Rectangle 6"/>
          <p:cNvSpPr>
            <a:spLocks noChangeArrowheads="1"/>
          </p:cNvSpPr>
          <p:nvPr/>
        </p:nvSpPr>
        <p:spPr bwMode="auto">
          <a:xfrm>
            <a:off x="1981200" y="21336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76500" y="2133600"/>
            <a:ext cx="2324100" cy="457200"/>
            <a:chOff x="1800" y="2880"/>
            <a:chExt cx="1464" cy="288"/>
          </a:xfrm>
        </p:grpSpPr>
        <p:sp>
          <p:nvSpPr>
            <p:cNvPr id="14353" name="Rectangle 8"/>
            <p:cNvSpPr>
              <a:spLocks noChangeArrowheads="1"/>
            </p:cNvSpPr>
            <p:nvPr/>
          </p:nvSpPr>
          <p:spPr bwMode="auto">
            <a:xfrm>
              <a:off x="2880" y="2880"/>
              <a:ext cx="38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100</a:t>
              </a:r>
            </a:p>
          </p:txBody>
        </p:sp>
        <p:cxnSp>
          <p:nvCxnSpPr>
            <p:cNvPr id="14354" name="AutoShape 9"/>
            <p:cNvCxnSpPr>
              <a:cxnSpLocks noChangeShapeType="1"/>
              <a:endCxn id="14353" idx="1"/>
            </p:cNvCxnSpPr>
            <p:nvPr/>
          </p:nvCxnSpPr>
          <p:spPr bwMode="auto">
            <a:xfrm>
              <a:off x="1800" y="3024"/>
              <a:ext cx="1074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371600" y="2133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ptr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90600" y="2895600"/>
            <a:ext cx="647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delete ptr;	</a:t>
            </a:r>
            <a:r>
              <a:rPr lang="en-US" altLang="en-US" sz="2400" b="1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//free the memory</a:t>
            </a:r>
            <a:endParaRPr lang="en-US" alt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3581400"/>
            <a:ext cx="2819400" cy="533400"/>
            <a:chOff x="2362200" y="4572000"/>
            <a:chExt cx="2819400" cy="533400"/>
          </a:xfrm>
        </p:grpSpPr>
        <p:sp>
          <p:nvSpPr>
            <p:cNvPr id="14351" name="Rectangle 6"/>
            <p:cNvSpPr>
              <a:spLocks noChangeArrowheads="1"/>
            </p:cNvSpPr>
            <p:nvPr/>
          </p:nvSpPr>
          <p:spPr bwMode="auto">
            <a:xfrm>
              <a:off x="2362200" y="4572000"/>
              <a:ext cx="762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2" name="Rectangle 8"/>
            <p:cNvSpPr>
              <a:spLocks noChangeArrowheads="1"/>
            </p:cNvSpPr>
            <p:nvPr/>
          </p:nvSpPr>
          <p:spPr bwMode="auto">
            <a:xfrm>
              <a:off x="4572000" y="4572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?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71600" y="3581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ptr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CA8957-EFBB-4BCD-B740-5A449F5657A3}" type="datetime1">
              <a:rPr lang="en-US" altLang="en-US" smtClean="0"/>
              <a:t>3/18/2019</a:t>
            </a:fld>
            <a:endParaRPr lang="en-US" altLang="en-US"/>
          </a:p>
        </p:txBody>
      </p:sp>
      <p:cxnSp>
        <p:nvCxnSpPr>
          <p:cNvPr id="20" name="AutoShape 9"/>
          <p:cNvCxnSpPr>
            <a:cxnSpLocks noChangeShapeType="1"/>
          </p:cNvCxnSpPr>
          <p:nvPr/>
        </p:nvCxnSpPr>
        <p:spPr bwMode="auto">
          <a:xfrm>
            <a:off x="2486025" y="3810000"/>
            <a:ext cx="170497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4267200"/>
            <a:ext cx="82296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Courier New" pitchFamily="49" charset="0"/>
                <a:ea typeface="+mn-ea"/>
                <a:cs typeface="Courier New" pitchFamily="49" charset="0"/>
              </a:rPr>
              <a:t>delete</a:t>
            </a:r>
            <a:r>
              <a:rPr lang="en-US" sz="3000" kern="0" dirty="0">
                <a:latin typeface="+mn-lt"/>
                <a:ea typeface="+mn-ea"/>
                <a:cs typeface="+mn-cs"/>
              </a:rPr>
              <a:t> frees space on heap ...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ea typeface="+mn-ea"/>
                <a:cs typeface="+mn-cs"/>
              </a:rPr>
              <a:t>... but </a:t>
            </a:r>
            <a:r>
              <a:rPr lang="en-US" sz="3000" kern="0" dirty="0" err="1"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sz="3000" kern="0" dirty="0">
                <a:latin typeface="+mn-lt"/>
                <a:ea typeface="+mn-ea"/>
                <a:cs typeface="+mn-cs"/>
              </a:rPr>
              <a:t> still points to same address!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q"/>
              <a:defRPr/>
            </a:pPr>
            <a:r>
              <a:rPr lang="en-US" sz="2200" kern="0" dirty="0">
                <a:latin typeface="+mn-lt"/>
                <a:ea typeface="+mn-ea"/>
                <a:cs typeface="+mn-cs"/>
              </a:rPr>
              <a:t>Solution: assign freed pointers to </a:t>
            </a:r>
            <a:r>
              <a:rPr lang="en-US" sz="2200" kern="0" dirty="0">
                <a:latin typeface="Courier New" pitchFamily="49" charset="0"/>
                <a:ea typeface="+mn-ea"/>
                <a:cs typeface="Courier New" pitchFamily="49" charset="0"/>
              </a:rPr>
              <a:t>NULL: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200" b="1" kern="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sz="2200" b="1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81299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0" grpId="0" animBg="1"/>
      <p:bldP spid="16" grpId="0"/>
      <p:bldP spid="18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D7A46-EA8F-AD48-B5A1-C8A804F4E964}" type="slidenum">
              <a:rPr lang="en-US" altLang="en-US">
                <a:latin typeface="Garamond" charset="0"/>
              </a:rPr>
              <a:pPr eaLnBrk="1" hangingPunct="1"/>
              <a:t>13</a:t>
            </a:fld>
            <a:endParaRPr lang="en-US" altLang="en-US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Example: </a:t>
            </a:r>
            <a:r>
              <a:rPr lang="en-US" altLang="en-US" sz="360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3600"/>
              <a:t> with arrays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2672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double *dptr;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const int SIZE = 10;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dptr = 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 double</a:t>
            </a:r>
            <a:r>
              <a:rPr lang="en-US" alt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[SIZE]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//80 bytes</a:t>
            </a:r>
            <a:endParaRPr lang="en-US" altLang="en-US" sz="24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for(int i=0; i&lt;SIZE; ++i)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	cin &gt;&gt; dptr[i];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fun1(dptr, SIZE); 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pass array to fun1</a:t>
            </a:r>
            <a:endParaRPr lang="en-US" altLang="en-US" sz="24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 </a:t>
            </a:r>
            <a:r>
              <a:rPr lang="en-US" alt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dptr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;	   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//free all 10 elements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dptr = NULL;</a:t>
            </a:r>
            <a:endParaRPr lang="en-US" altLang="en-US" sz="280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8D547E-CC10-498C-A90C-212F04C3A679}" type="datetime1">
              <a:rPr lang="en-US" altLang="en-US" smtClean="0"/>
              <a:t>3/18/2019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1406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Stacks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due 3/21</a:t>
            </a:r>
          </a:p>
          <a:p>
            <a:pPr lvl="1"/>
            <a:r>
              <a:rPr lang="en-US" dirty="0"/>
              <a:t>Exam 2: Monday, 4/1, 3-5 PM, Ball 214</a:t>
            </a:r>
          </a:p>
          <a:p>
            <a:pPr lvl="2"/>
            <a:r>
              <a:rPr lang="en-US" dirty="0"/>
              <a:t>Use same poll as before to request alt. exam</a:t>
            </a:r>
            <a:br>
              <a:rPr lang="en-US" dirty="0"/>
            </a:br>
            <a:r>
              <a:rPr lang="en-US" dirty="0"/>
              <a:t>(I’ll repost link)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956C92-6F3B-4FA2-A718-BCD1B8644AC2}" type="datetime1">
              <a:rPr lang="en-US" smtClean="0">
                <a:latin typeface="+mj-lt"/>
              </a:rPr>
              <a:t>3/18/2019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14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2 due 3/21</a:t>
            </a:r>
          </a:p>
          <a:p>
            <a:r>
              <a:rPr lang="en-US" dirty="0"/>
              <a:t>Exam 2: Monday, 4/1, 3-5 PM, Ball 214</a:t>
            </a:r>
          </a:p>
          <a:p>
            <a:pPr lvl="1"/>
            <a:r>
              <a:rPr lang="en-US" dirty="0"/>
              <a:t>Use same poll as before to request alt. exam</a:t>
            </a:r>
            <a:br>
              <a:rPr lang="en-US" dirty="0"/>
            </a:br>
            <a:r>
              <a:rPr lang="en-US" dirty="0"/>
              <a:t>(I’ll repost link)</a:t>
            </a:r>
          </a:p>
          <a:p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Dynamic allocation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3E7FAD-F2EC-4AED-AB84-BE6210ABC5A0}" type="datetime1">
              <a:rPr lang="en-US" smtClean="0">
                <a:latin typeface="+mj-lt"/>
              </a:rPr>
              <a:t>3/18/2019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Refresher on pointers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Allocators (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 dirty="0"/>
              <a:t>) return </a:t>
            </a:r>
            <a:r>
              <a:rPr lang="en-US" altLang="en-US" dirty="0">
                <a:solidFill>
                  <a:srgbClr val="FF0000"/>
                </a:solidFill>
              </a:rPr>
              <a:t>pointer</a:t>
            </a:r>
            <a:r>
              <a:rPr lang="en-US" altLang="en-US" dirty="0"/>
              <a:t> to allocated space</a:t>
            </a:r>
          </a:p>
          <a:p>
            <a:r>
              <a:rPr lang="en-US" altLang="en-US" dirty="0"/>
              <a:t>Pointer: address of another object</a:t>
            </a:r>
          </a:p>
          <a:p>
            <a:pPr lvl="1"/>
            <a:r>
              <a:rPr lang="en-US" altLang="en-US" dirty="0"/>
              <a:t>Can get address of existing object using </a:t>
            </a:r>
            <a:r>
              <a:rPr lang="en-US" altLang="en-US" b="1" dirty="0">
                <a:solidFill>
                  <a:srgbClr val="FF0000"/>
                </a:solidFill>
              </a:rPr>
              <a:t>&amp;</a:t>
            </a:r>
          </a:p>
          <a:p>
            <a:pPr lvl="1"/>
            <a:r>
              <a:rPr lang="en-US" altLang="en-US" dirty="0"/>
              <a:t>Can get value of existing pointer using </a:t>
            </a:r>
            <a:r>
              <a:rPr lang="en-US" altLang="en-US" b="1" dirty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altLang="en-US" dirty="0"/>
              <a:t>Pointer declaration:</a:t>
            </a:r>
          </a:p>
          <a:p>
            <a:pPr lvl="2">
              <a:buFont typeface="Wingding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&lt;base type&gt;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alt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altLang="en-US" dirty="0">
                <a:ea typeface="Courier New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 altLang="en-US" dirty="0">
                <a:ea typeface="Courier New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 altLang="en-US" dirty="0">
                <a:ea typeface="Courier New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EADE75-6387-DC48-B91F-8E74ABD5AD29}" type="slidenum">
              <a:rPr lang="en-US" altLang="en-US">
                <a:latin typeface="Garamond" charset="0"/>
              </a:rPr>
              <a:pPr eaLnBrk="1" hangingPunct="1"/>
              <a:t>3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DEAC1A-2018-420D-A67C-CF749CB63D73}" type="datetime1">
              <a:rPr lang="en-US" altLang="en-US" smtClean="0"/>
              <a:t>3/18/2019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065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Refresher on pointers, pt.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Can assign pointers to one another; e.g.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x, *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&amp;x;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Array/pointer duality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Array name is pointer to first element</a:t>
            </a:r>
          </a:p>
          <a:p>
            <a:pPr lvl="2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Can dereference array name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Can treat pointers like arrays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6677E9-B6F5-2A4C-8C9C-AC5AFF43F894}" type="slidenum">
              <a:rPr lang="en-US" altLang="en-US">
                <a:latin typeface="Garamond" charset="0"/>
              </a:rPr>
              <a:pPr eaLnBrk="1" hangingPunct="1"/>
              <a:t>4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18D58F-79BC-4A7F-8B5E-92E1432F8BCD}" type="datetime1">
              <a:rPr lang="en-US" altLang="en-US" smtClean="0"/>
              <a:t>3/18/2019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301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Up until now, allocated memory statically</a:t>
            </a:r>
          </a:p>
          <a:p>
            <a:pPr lvl="1"/>
            <a:r>
              <a:rPr lang="en-US" altLang="en-US"/>
              <a:t>Assumed we knew data size at compile time</a:t>
            </a:r>
          </a:p>
          <a:p>
            <a:r>
              <a:rPr lang="en-US" altLang="en-US"/>
              <a:t>What if data size is input-dependent and unknown until run time?</a:t>
            </a:r>
          </a:p>
          <a:p>
            <a:pPr lvl="1"/>
            <a:r>
              <a:rPr lang="en-US" altLang="en-US"/>
              <a:t>In C, dynamic memory allocation handled through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altLang="en-US">
                <a:ea typeface="Courier New" charset="0"/>
                <a:cs typeface="Courier New" charset="0"/>
              </a:rPr>
              <a:t> </a:t>
            </a:r>
            <a:r>
              <a:rPr lang="en-US" altLang="en-US"/>
              <a:t>and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free</a:t>
            </a:r>
          </a:p>
          <a:p>
            <a:pPr lvl="1"/>
            <a:r>
              <a:rPr lang="en-US" altLang="en-US">
                <a:ea typeface="Courier New" charset="0"/>
                <a:cs typeface="Courier New" charset="0"/>
              </a:rPr>
              <a:t>In C++, we use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 b="1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en-US">
                <a:ea typeface="Courier New" charset="0"/>
                <a:cs typeface="Courier New" charset="0"/>
              </a:rPr>
              <a:t>and</a:t>
            </a:r>
            <a:r>
              <a:rPr lang="en-US" altLang="en-US" b="1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  <a:p>
            <a:pPr lvl="1"/>
            <a:r>
              <a:rPr lang="en-US" altLang="en-US">
                <a:ea typeface="Courier New" charset="0"/>
                <a:cs typeface="Courier New" charset="0"/>
              </a:rPr>
              <a:t>Allocator (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>
                <a:ea typeface="Courier New" charset="0"/>
                <a:cs typeface="Courier New" charset="0"/>
              </a:rPr>
              <a:t>) returns pointer to allocated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110CFC-0DDC-429B-9FA1-5C46E507EA57}" type="datetime1">
              <a:rPr lang="en-US" altLang="en-US" smtClean="0"/>
              <a:t>3/18/2019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9E04B5-A1D8-114F-B97C-667CBC4EF2D6}" type="slidenum">
              <a:rPr lang="en-US" altLang="en-US">
                <a:latin typeface="Garamond" charset="0"/>
              </a:rPr>
              <a:pPr eaLnBrk="1" hangingPunct="1"/>
              <a:t>5</a:t>
            </a:fld>
            <a:endParaRPr lang="en-US" alt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96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Allocation with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 C,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allocates space on heap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(20*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allocates an array of 20 integers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Both calls return pointer to first byte of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 C++, we use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[20] </a:t>
            </a:r>
            <a:r>
              <a:rPr lang="en-US" dirty="0"/>
              <a:t>allocates an array of 20 integers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As 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returns pointer to first byte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Directly initialize with value in parentheses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66868-2BC5-F34A-AE55-ABCEB6E03171}" type="slidenum">
              <a:rPr lang="en-US" altLang="en-US">
                <a:latin typeface="Garamond" charset="0"/>
              </a:rPr>
              <a:pPr eaLnBrk="1" hangingPunct="1"/>
              <a:t>6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E529B5-8792-4AA4-837D-BE124F25DF93}" type="datetime1">
              <a:rPr lang="en-US" altLang="en-US" smtClean="0"/>
              <a:t>3/18/2019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22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int *iPtr;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iPtr = new int;	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4 bytes are allocated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			// iPtr points to 1</a:t>
            </a:r>
            <a:r>
              <a:rPr lang="en-US" altLang="en-US" sz="2000" baseline="30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 byte</a:t>
            </a:r>
            <a:endParaRPr lang="en-US" altLang="en-US" sz="200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double *dPtr;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dPtr = new double[20]; 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160 bytes allocated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// dPtr points to 1</a:t>
            </a:r>
            <a:r>
              <a:rPr lang="en-US" altLang="en-US" sz="2000" baseline="30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 byte</a:t>
            </a:r>
            <a:r>
              <a:rPr lang="en-US" altLang="en-US" sz="2400">
                <a:solidFill>
                  <a:srgbClr val="336600"/>
                </a:solidFill>
              </a:rPr>
              <a:t> </a:t>
            </a:r>
            <a:r>
              <a:rPr lang="en-US" altLang="en-US" sz="2800">
                <a:solidFill>
                  <a:srgbClr val="336600"/>
                </a:solidFill>
              </a:rPr>
              <a:t>				</a:t>
            </a:r>
            <a:endParaRPr lang="en-US" altLang="en-US" sz="28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18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61B9EC-A560-694C-B80D-411C1B8C490E}" type="slidenum">
              <a:rPr lang="en-US" altLang="en-US">
                <a:latin typeface="Garamond" charset="0"/>
              </a:rPr>
              <a:pPr eaLnBrk="1" hangingPunct="1"/>
              <a:t>7</a:t>
            </a:fld>
            <a:endParaRPr lang="en-US" altLang="en-US">
              <a:latin typeface="Garamond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3429000"/>
          <a:ext cx="609600" cy="260032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40" name="TextBox 8"/>
          <p:cNvSpPr txBox="1">
            <a:spLocks noChangeArrowheads="1"/>
          </p:cNvSpPr>
          <p:nvPr/>
        </p:nvSpPr>
        <p:spPr bwMode="auto">
          <a:xfrm>
            <a:off x="2743200" y="30480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heap</a:t>
            </a:r>
          </a:p>
        </p:txBody>
      </p:sp>
      <p:grpSp>
        <p:nvGrpSpPr>
          <p:cNvPr id="9241" name="Group 13"/>
          <p:cNvGrpSpPr>
            <a:grpSpLocks/>
          </p:cNvGrpSpPr>
          <p:nvPr/>
        </p:nvGrpSpPr>
        <p:grpSpPr bwMode="auto">
          <a:xfrm>
            <a:off x="1371600" y="3429000"/>
            <a:ext cx="762000" cy="338138"/>
            <a:chOff x="1371600" y="3429000"/>
            <a:chExt cx="762000" cy="338554"/>
          </a:xfrm>
        </p:grpSpPr>
        <p:sp>
          <p:nvSpPr>
            <p:cNvPr id="9252" name="TextBox 9"/>
            <p:cNvSpPr txBox="1">
              <a:spLocks noChangeArrowheads="1"/>
            </p:cNvSpPr>
            <p:nvPr/>
          </p:nvSpPr>
          <p:spPr bwMode="auto">
            <a:xfrm>
              <a:off x="1371600" y="3429000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iPtr</a:t>
              </a:r>
            </a:p>
          </p:txBody>
        </p:sp>
        <p:sp>
          <p:nvSpPr>
            <p:cNvPr id="9253" name="Rectangle 10"/>
            <p:cNvSpPr>
              <a:spLocks noChangeArrowheads="1"/>
            </p:cNvSpPr>
            <p:nvPr/>
          </p:nvSpPr>
          <p:spPr bwMode="auto">
            <a:xfrm>
              <a:off x="1828800" y="3505200"/>
              <a:ext cx="304800" cy="2286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4060" name="Straight Arrow Connector 12"/>
          <p:cNvCxnSpPr>
            <a:cxnSpLocks noChangeShapeType="1"/>
          </p:cNvCxnSpPr>
          <p:nvPr/>
        </p:nvCxnSpPr>
        <p:spPr bwMode="auto">
          <a:xfrm>
            <a:off x="1981200" y="3581400"/>
            <a:ext cx="762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43" name="Group 14"/>
          <p:cNvGrpSpPr>
            <a:grpSpLocks/>
          </p:cNvGrpSpPr>
          <p:nvPr/>
        </p:nvGrpSpPr>
        <p:grpSpPr bwMode="auto">
          <a:xfrm>
            <a:off x="1371600" y="4953000"/>
            <a:ext cx="838200" cy="338138"/>
            <a:chOff x="1371600" y="3429000"/>
            <a:chExt cx="838200" cy="338554"/>
          </a:xfrm>
        </p:grpSpPr>
        <p:sp>
          <p:nvSpPr>
            <p:cNvPr id="9250" name="TextBox 15"/>
            <p:cNvSpPr txBox="1">
              <a:spLocks noChangeArrowheads="1"/>
            </p:cNvSpPr>
            <p:nvPr/>
          </p:nvSpPr>
          <p:spPr bwMode="auto">
            <a:xfrm>
              <a:off x="1371600" y="34290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dPtr</a:t>
              </a:r>
            </a:p>
          </p:txBody>
        </p:sp>
        <p:sp>
          <p:nvSpPr>
            <p:cNvPr id="9251" name="Rectangle 16"/>
            <p:cNvSpPr>
              <a:spLocks noChangeArrowheads="1"/>
            </p:cNvSpPr>
            <p:nvPr/>
          </p:nvSpPr>
          <p:spPr bwMode="auto">
            <a:xfrm>
              <a:off x="1905000" y="3505200"/>
              <a:ext cx="304800" cy="2286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4062" name="Straight Arrow Connector 17"/>
          <p:cNvCxnSpPr>
            <a:cxnSpLocks noChangeShapeType="1"/>
          </p:cNvCxnSpPr>
          <p:nvPr/>
        </p:nvCxnSpPr>
        <p:spPr bwMode="auto">
          <a:xfrm>
            <a:off x="1981200" y="5105400"/>
            <a:ext cx="762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CB35C8-0467-4767-BB22-F5F6EF29615B}" type="datetime1">
              <a:rPr lang="en-US" altLang="en-US" smtClean="0"/>
              <a:t>3/18/2019</a:t>
            </a:fld>
            <a:endParaRPr lang="en-US" alt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3505200" y="3505200"/>
            <a:ext cx="2286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0000" y="3429000"/>
            <a:ext cx="4454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4 bytes allocated for single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+mn-lt"/>
                <a:ea typeface="+mn-ea"/>
                <a:cs typeface="Courier New" pitchFamily="49" charset="0"/>
              </a:rPr>
              <a:t>variable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5257800"/>
            <a:ext cx="47783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160 bytes allocated for 20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double </a:t>
            </a:r>
            <a:r>
              <a:rPr lang="en-US" dirty="0">
                <a:latin typeface="+mn-lt"/>
                <a:ea typeface="+mn-ea"/>
                <a:cs typeface="Courier New" pitchFamily="49" charset="0"/>
              </a:rPr>
              <a:t>variables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3505200" y="4953000"/>
            <a:ext cx="2286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63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Times New Roman" charset="0"/>
              </a:rPr>
              <a:t>Dynamic allocation example</a:t>
            </a:r>
            <a:br>
              <a:rPr lang="en-US" altLang="en-US" sz="4000">
                <a:latin typeface="Times New Roman" charset="0"/>
              </a:rPr>
            </a:br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double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double[6];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',' &lt;&lt;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5;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(*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)++ &lt;&lt; ' ';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&lt;&lt; ' ';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0; 			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18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68542B-BA39-0B46-BE28-B7E63C13A8EB}" type="slidenum">
              <a:rPr lang="en-US" altLang="en-US">
                <a:latin typeface="Garamond" charset="0"/>
              </a:rPr>
              <a:pPr eaLnBrk="1" hangingPunct="1"/>
              <a:t>8</a:t>
            </a:fld>
            <a:endParaRPr lang="en-US" altLang="en-US">
              <a:latin typeface="Garamond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477000" y="3886200"/>
            <a:ext cx="1403350" cy="1754188"/>
          </a:xfrm>
          <a:prstGeom prst="rect">
            <a:avLst/>
          </a:prstGeom>
          <a:solidFill>
            <a:srgbClr val="D4A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OUTPUT</a:t>
            </a:r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/>
              <a:t>7, 3</a:t>
            </a:r>
          </a:p>
          <a:p>
            <a:pPr eaLnBrk="1" hangingPunct="1"/>
            <a:r>
              <a:rPr lang="en-US" altLang="en-US"/>
              <a:t>5 6 7 8 9 10</a:t>
            </a:r>
          </a:p>
          <a:p>
            <a:pPr eaLnBrk="1" hangingPunct="1"/>
            <a:r>
              <a:rPr lang="en-US" altLang="en-US"/>
              <a:t>11 5 5 5 5 5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AB6D04-4C54-49CF-942A-47191D182414}" type="datetime1">
              <a:rPr lang="en-US" altLang="en-US" smtClean="0"/>
              <a:t>3/18/2019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910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Dynamically allocated objects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May want to dynamically allocate objects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 array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Points </a:t>
            </a:r>
            <a:r>
              <a:rPr lang="en-US" dirty="0"/>
              <a:t>where size is unknown at compile time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Point[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 linked list data structure—to add an element to the list, must allocate new element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private:</a:t>
            </a:r>
            <a:endParaRPr lang="en-US" dirty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next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99C1E6-4C54-6B4C-BD0F-D5A7693C0181}" type="slidenum">
              <a:rPr lang="en-US" altLang="en-US">
                <a:latin typeface="Garamond" charset="0"/>
              </a:rPr>
              <a:pPr eaLnBrk="1" hangingPunct="1"/>
              <a:t>9</a:t>
            </a:fld>
            <a:endParaRPr lang="en-US" altLang="en-US">
              <a:latin typeface="Garamond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0C2E39-8F44-46F3-86BE-595E19E62389}" type="datetime1">
              <a:rPr lang="en-US" altLang="en-US" smtClean="0"/>
              <a:t>3/18/2019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183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11528</TotalTime>
  <Words>781</Words>
  <Application>Microsoft Office PowerPoint</Application>
  <PresentationFormat>On-screen Show (4:3)</PresentationFormat>
  <Paragraphs>199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Garamond</vt:lpstr>
      <vt:lpstr>Monotype Sorts</vt:lpstr>
      <vt:lpstr>Times New Roman</vt:lpstr>
      <vt:lpstr>Wingdings</vt:lpstr>
      <vt:lpstr>Edge</vt:lpstr>
      <vt:lpstr>EECE.3220 Data Structures</vt:lpstr>
      <vt:lpstr>Announcements/reminders</vt:lpstr>
      <vt:lpstr>Refresher on pointers</vt:lpstr>
      <vt:lpstr>Refresher on pointers, pt. 2</vt:lpstr>
      <vt:lpstr>Dynamic memory allocation</vt:lpstr>
      <vt:lpstr>Allocation with new</vt:lpstr>
      <vt:lpstr>Example</vt:lpstr>
      <vt:lpstr>Dynamic allocation example </vt:lpstr>
      <vt:lpstr>Dynamically allocated objects</vt:lpstr>
      <vt:lpstr>Referencing objects through pointers</vt:lpstr>
      <vt:lpstr>Deallocation with delete</vt:lpstr>
      <vt:lpstr>delete example</vt:lpstr>
      <vt:lpstr>Example: delete with arrays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2625</cp:revision>
  <dcterms:created xsi:type="dcterms:W3CDTF">2006-04-03T05:03:01Z</dcterms:created>
  <dcterms:modified xsi:type="dcterms:W3CDTF">2019-03-18T19:39:58Z</dcterms:modified>
</cp:coreProperties>
</file>