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82" r:id="rId4"/>
    <p:sldId id="485" r:id="rId5"/>
    <p:sldId id="486" r:id="rId6"/>
    <p:sldId id="487" r:id="rId7"/>
    <p:sldId id="488" r:id="rId8"/>
    <p:sldId id="489" r:id="rId9"/>
    <p:sldId id="395" r:id="rId10"/>
    <p:sldId id="396" r:id="rId11"/>
    <p:sldId id="490" r:id="rId12"/>
    <p:sldId id="397" r:id="rId13"/>
    <p:sldId id="386" r:id="rId14"/>
    <p:sldId id="387" r:id="rId15"/>
    <p:sldId id="385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1E977-24F2-4781-AC7B-7FAE04CFD5C8}" v="18" dt="2019-03-20T15:48:29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9522" autoAdjust="0"/>
  </p:normalViewPr>
  <p:slideViewPr>
    <p:cSldViewPr>
      <p:cViewPr varScale="1">
        <p:scale>
          <a:sx n="109" d="100"/>
          <a:sy n="109" d="100"/>
        </p:scale>
        <p:origin x="16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A461F89-A253-4F23-893A-0FD9656C8F90}"/>
    <pc:docChg chg="undo custSel addSld delSld modSld">
      <pc:chgData name="Geiger, Michael J" userId="13cae92b-b37c-450b-a449-82fcae19569d" providerId="ADAL" clId="{0A461F89-A253-4F23-893A-0FD9656C8F90}" dt="2019-03-20T15:50:09.063" v="1333" actId="20577"/>
      <pc:docMkLst>
        <pc:docMk/>
      </pc:docMkLst>
      <pc:sldChg chg="modSp">
        <pc:chgData name="Geiger, Michael J" userId="13cae92b-b37c-450b-a449-82fcae19569d" providerId="ADAL" clId="{0A461F89-A253-4F23-893A-0FD9656C8F90}" dt="2019-03-20T13:55:58.989" v="21" actId="20577"/>
        <pc:sldMkLst>
          <pc:docMk/>
          <pc:sldMk cId="0" sldId="256"/>
        </pc:sldMkLst>
        <pc:spChg chg="mod">
          <ac:chgData name="Geiger, Michael J" userId="13cae92b-b37c-450b-a449-82fcae19569d" providerId="ADAL" clId="{0A461F89-A253-4F23-893A-0FD9656C8F90}" dt="2019-03-20T13:55:58.989" v="2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A461F89-A253-4F23-893A-0FD9656C8F90}" dt="2019-03-20T13:56:20.183" v="95" actId="20577"/>
        <pc:sldMkLst>
          <pc:docMk/>
          <pc:sldMk cId="0" sldId="257"/>
        </pc:sldMkLst>
        <pc:spChg chg="mod">
          <ac:chgData name="Geiger, Michael J" userId="13cae92b-b37c-450b-a449-82fcae19569d" providerId="ADAL" clId="{0A461F89-A253-4F23-893A-0FD9656C8F90}" dt="2019-03-20T13:56:20.183" v="9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A461F89-A253-4F23-893A-0FD9656C8F90}" dt="2019-03-20T15:50:09.063" v="1333" actId="20577"/>
        <pc:sldMkLst>
          <pc:docMk/>
          <pc:sldMk cId="0" sldId="385"/>
        </pc:sldMkLst>
        <pc:spChg chg="mod">
          <ac:chgData name="Geiger, Michael J" userId="13cae92b-b37c-450b-a449-82fcae19569d" providerId="ADAL" clId="{0A461F89-A253-4F23-893A-0FD9656C8F90}" dt="2019-03-20T15:50:09.063" v="1333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0A461F89-A253-4F23-893A-0FD9656C8F90}" dt="2019-03-20T15:48:09.521" v="1177"/>
        <pc:sldMkLst>
          <pc:docMk/>
          <pc:sldMk cId="2389006473" sldId="386"/>
        </pc:sldMkLst>
      </pc:sldChg>
      <pc:sldChg chg="add">
        <pc:chgData name="Geiger, Michael J" userId="13cae92b-b37c-450b-a449-82fcae19569d" providerId="ADAL" clId="{0A461F89-A253-4F23-893A-0FD9656C8F90}" dt="2019-03-20T15:48:09.521" v="1177"/>
        <pc:sldMkLst>
          <pc:docMk/>
          <pc:sldMk cId="1833075819" sldId="387"/>
        </pc:sldMkLst>
      </pc:sldChg>
      <pc:sldChg chg="add">
        <pc:chgData name="Geiger, Michael J" userId="13cae92b-b37c-450b-a449-82fcae19569d" providerId="ADAL" clId="{0A461F89-A253-4F23-893A-0FD9656C8F90}" dt="2019-03-20T14:54:06.686" v="494"/>
        <pc:sldMkLst>
          <pc:docMk/>
          <pc:sldMk cId="1726222979" sldId="395"/>
        </pc:sldMkLst>
      </pc:sldChg>
      <pc:sldChg chg="modSp add">
        <pc:chgData name="Geiger, Michael J" userId="13cae92b-b37c-450b-a449-82fcae19569d" providerId="ADAL" clId="{0A461F89-A253-4F23-893A-0FD9656C8F90}" dt="2019-03-20T14:54:29.492" v="511" actId="27636"/>
        <pc:sldMkLst>
          <pc:docMk/>
          <pc:sldMk cId="4177059923" sldId="396"/>
        </pc:sldMkLst>
        <pc:spChg chg="mod">
          <ac:chgData name="Geiger, Michael J" userId="13cae92b-b37c-450b-a449-82fcae19569d" providerId="ADAL" clId="{0A461F89-A253-4F23-893A-0FD9656C8F90}" dt="2019-03-20T14:54:29.492" v="511" actId="27636"/>
          <ac:spMkLst>
            <pc:docMk/>
            <pc:sldMk cId="4177059923" sldId="396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0A461F89-A253-4F23-893A-0FD9656C8F90}" dt="2019-03-20T15:42:57.400" v="1176" actId="20577"/>
        <pc:sldMkLst>
          <pc:docMk/>
          <pc:sldMk cId="3585623251" sldId="397"/>
        </pc:sldMkLst>
        <pc:spChg chg="mod">
          <ac:chgData name="Geiger, Michael J" userId="13cae92b-b37c-450b-a449-82fcae19569d" providerId="ADAL" clId="{0A461F89-A253-4F23-893A-0FD9656C8F90}" dt="2019-03-20T15:42:57.400" v="1176" actId="20577"/>
          <ac:spMkLst>
            <pc:docMk/>
            <pc:sldMk cId="3585623251" sldId="397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0A461F89-A253-4F23-893A-0FD9656C8F90}" dt="2019-03-20T14:48:30.066" v="96" actId="2696"/>
        <pc:sldMkLst>
          <pc:docMk/>
          <pc:sldMk cId="372706528" sldId="479"/>
        </pc:sldMkLst>
      </pc:sldChg>
      <pc:sldChg chg="del">
        <pc:chgData name="Geiger, Michael J" userId="13cae92b-b37c-450b-a449-82fcae19569d" providerId="ADAL" clId="{0A461F89-A253-4F23-893A-0FD9656C8F90}" dt="2019-03-20T14:48:30.944" v="97" actId="2696"/>
        <pc:sldMkLst>
          <pc:docMk/>
          <pc:sldMk cId="2016301444" sldId="480"/>
        </pc:sldMkLst>
      </pc:sldChg>
      <pc:sldChg chg="del">
        <pc:chgData name="Geiger, Michael J" userId="13cae92b-b37c-450b-a449-82fcae19569d" providerId="ADAL" clId="{0A461F89-A253-4F23-893A-0FD9656C8F90}" dt="2019-03-20T14:48:35.763" v="98" actId="2696"/>
        <pc:sldMkLst>
          <pc:docMk/>
          <pc:sldMk cId="686419648" sldId="481"/>
        </pc:sldMkLst>
      </pc:sldChg>
      <pc:sldChg chg="addSp delSp modSp">
        <pc:chgData name="Geiger, Michael J" userId="13cae92b-b37c-450b-a449-82fcae19569d" providerId="ADAL" clId="{0A461F89-A253-4F23-893A-0FD9656C8F90}" dt="2019-03-20T14:52:37.016" v="442" actId="20577"/>
        <pc:sldMkLst>
          <pc:docMk/>
          <pc:sldMk cId="372872252" sldId="482"/>
        </pc:sldMkLst>
        <pc:spChg chg="add del mod">
          <ac:chgData name="Geiger, Michael J" userId="13cae92b-b37c-450b-a449-82fcae19569d" providerId="ADAL" clId="{0A461F89-A253-4F23-893A-0FD9656C8F90}" dt="2019-03-20T14:49:45.861" v="166"/>
          <ac:spMkLst>
            <pc:docMk/>
            <pc:sldMk cId="372872252" sldId="482"/>
            <ac:spMk id="2" creationId="{0860F4FB-38DA-4651-BB19-0A1EB18D684B}"/>
          </ac:spMkLst>
        </pc:spChg>
        <pc:spChg chg="add del mod">
          <ac:chgData name="Geiger, Michael J" userId="13cae92b-b37c-450b-a449-82fcae19569d" providerId="ADAL" clId="{0A461F89-A253-4F23-893A-0FD9656C8F90}" dt="2019-03-20T14:49:45.861" v="166"/>
          <ac:spMkLst>
            <pc:docMk/>
            <pc:sldMk cId="372872252" sldId="482"/>
            <ac:spMk id="3" creationId="{6B19C742-AAE0-4EB6-A266-3AC9FA79F178}"/>
          </ac:spMkLst>
        </pc:spChg>
        <pc:spChg chg="add del mod">
          <ac:chgData name="Geiger, Michael J" userId="13cae92b-b37c-450b-a449-82fcae19569d" providerId="ADAL" clId="{0A461F89-A253-4F23-893A-0FD9656C8F90}" dt="2019-03-20T14:49:45.861" v="166"/>
          <ac:spMkLst>
            <pc:docMk/>
            <pc:sldMk cId="372872252" sldId="482"/>
            <ac:spMk id="4" creationId="{232866B5-97DF-4083-8B17-33F2268ABC4F}"/>
          </ac:spMkLst>
        </pc:spChg>
        <pc:spChg chg="add del mod">
          <ac:chgData name="Geiger, Michael J" userId="13cae92b-b37c-450b-a449-82fcae19569d" providerId="ADAL" clId="{0A461F89-A253-4F23-893A-0FD9656C8F90}" dt="2019-03-20T14:49:45.861" v="166"/>
          <ac:spMkLst>
            <pc:docMk/>
            <pc:sldMk cId="372872252" sldId="482"/>
            <ac:spMk id="8" creationId="{4AB64F98-232E-4F77-B51E-C2E074B12C4D}"/>
          </ac:spMkLst>
        </pc:spChg>
        <pc:spChg chg="add del mod">
          <ac:chgData name="Geiger, Michael J" userId="13cae92b-b37c-450b-a449-82fcae19569d" providerId="ADAL" clId="{0A461F89-A253-4F23-893A-0FD9656C8F90}" dt="2019-03-20T14:49:45.861" v="166"/>
          <ac:spMkLst>
            <pc:docMk/>
            <pc:sldMk cId="372872252" sldId="482"/>
            <ac:spMk id="9" creationId="{30930F5E-59FE-47E3-AB92-C5A4AE84A088}"/>
          </ac:spMkLst>
        </pc:spChg>
        <pc:spChg chg="mod">
          <ac:chgData name="Geiger, Michael J" userId="13cae92b-b37c-450b-a449-82fcae19569d" providerId="ADAL" clId="{0A461F89-A253-4F23-893A-0FD9656C8F90}" dt="2019-03-20T14:48:42.103" v="116" actId="20577"/>
          <ac:spMkLst>
            <pc:docMk/>
            <pc:sldMk cId="372872252" sldId="482"/>
            <ac:spMk id="8194" creationId="{00000000-0000-0000-0000-000000000000}"/>
          </ac:spMkLst>
        </pc:spChg>
        <pc:spChg chg="mod">
          <ac:chgData name="Geiger, Michael J" userId="13cae92b-b37c-450b-a449-82fcae19569d" providerId="ADAL" clId="{0A461F89-A253-4F23-893A-0FD9656C8F90}" dt="2019-03-20T14:52:37.016" v="442" actId="20577"/>
          <ac:spMkLst>
            <pc:docMk/>
            <pc:sldMk cId="372872252" sldId="482"/>
            <ac:spMk id="12291" creationId="{00000000-0000-0000-0000-000000000000}"/>
          </ac:spMkLst>
        </pc:spChg>
      </pc:sldChg>
      <pc:sldChg chg="del">
        <pc:chgData name="Geiger, Michael J" userId="13cae92b-b37c-450b-a449-82fcae19569d" providerId="ADAL" clId="{0A461F89-A253-4F23-893A-0FD9656C8F90}" dt="2019-03-20T14:52:46.853" v="443" actId="2696"/>
        <pc:sldMkLst>
          <pc:docMk/>
          <pc:sldMk cId="618563971" sldId="483"/>
        </pc:sldMkLst>
      </pc:sldChg>
      <pc:sldChg chg="del">
        <pc:chgData name="Geiger, Michael J" userId="13cae92b-b37c-450b-a449-82fcae19569d" providerId="ADAL" clId="{0A461F89-A253-4F23-893A-0FD9656C8F90}" dt="2019-03-20T14:52:47.751" v="444" actId="2696"/>
        <pc:sldMkLst>
          <pc:docMk/>
          <pc:sldMk cId="1224910987" sldId="484"/>
        </pc:sldMkLst>
      </pc:sldChg>
      <pc:sldChg chg="modSp add del">
        <pc:chgData name="Geiger, Michael J" userId="13cae92b-b37c-450b-a449-82fcae19569d" providerId="ADAL" clId="{0A461F89-A253-4F23-893A-0FD9656C8F90}" dt="2019-03-20T14:52:57.394" v="454" actId="20577"/>
        <pc:sldMkLst>
          <pc:docMk/>
          <pc:sldMk cId="1300718367" sldId="485"/>
        </pc:sldMkLst>
        <pc:spChg chg="mod">
          <ac:chgData name="Geiger, Michael J" userId="13cae92b-b37c-450b-a449-82fcae19569d" providerId="ADAL" clId="{0A461F89-A253-4F23-893A-0FD9656C8F90}" dt="2019-03-20T14:52:57.394" v="454" actId="20577"/>
          <ac:spMkLst>
            <pc:docMk/>
            <pc:sldMk cId="1300718367" sldId="485"/>
            <ac:spMk id="11266" creationId="{00000000-0000-0000-0000-000000000000}"/>
          </ac:spMkLst>
        </pc:spChg>
      </pc:sldChg>
      <pc:sldChg chg="modSp">
        <pc:chgData name="Geiger, Michael J" userId="13cae92b-b37c-450b-a449-82fcae19569d" providerId="ADAL" clId="{0A461F89-A253-4F23-893A-0FD9656C8F90}" dt="2019-03-20T14:53:11.285" v="467" actId="20577"/>
        <pc:sldMkLst>
          <pc:docMk/>
          <pc:sldMk cId="2131100831" sldId="486"/>
        </pc:sldMkLst>
        <pc:spChg chg="mod">
          <ac:chgData name="Geiger, Michael J" userId="13cae92b-b37c-450b-a449-82fcae19569d" providerId="ADAL" clId="{0A461F89-A253-4F23-893A-0FD9656C8F90}" dt="2019-03-20T14:53:11.285" v="467" actId="20577"/>
          <ac:spMkLst>
            <pc:docMk/>
            <pc:sldMk cId="2131100831" sldId="486"/>
            <ac:spMk id="12290" creationId="{00000000-0000-0000-0000-000000000000}"/>
          </ac:spMkLst>
        </pc:spChg>
      </pc:sldChg>
      <pc:sldChg chg="modSp add">
        <pc:chgData name="Geiger, Michael J" userId="13cae92b-b37c-450b-a449-82fcae19569d" providerId="ADAL" clId="{0A461F89-A253-4F23-893A-0FD9656C8F90}" dt="2019-03-20T15:01:10.329" v="891" actId="20577"/>
        <pc:sldMkLst>
          <pc:docMk/>
          <pc:sldMk cId="3745036280" sldId="490"/>
        </pc:sldMkLst>
        <pc:spChg chg="mod">
          <ac:chgData name="Geiger, Michael J" userId="13cae92b-b37c-450b-a449-82fcae19569d" providerId="ADAL" clId="{0A461F89-A253-4F23-893A-0FD9656C8F90}" dt="2019-03-20T14:55:24.010" v="708" actId="20577"/>
          <ac:spMkLst>
            <pc:docMk/>
            <pc:sldMk cId="3745036280" sldId="490"/>
            <ac:spMk id="2" creationId="{6479DC53-EEF6-4243-B8A0-11FFEB97BBDA}"/>
          </ac:spMkLst>
        </pc:spChg>
        <pc:spChg chg="mod">
          <ac:chgData name="Geiger, Michael J" userId="13cae92b-b37c-450b-a449-82fcae19569d" providerId="ADAL" clId="{0A461F89-A253-4F23-893A-0FD9656C8F90}" dt="2019-03-20T15:01:10.329" v="891" actId="20577"/>
          <ac:spMkLst>
            <pc:docMk/>
            <pc:sldMk cId="3745036280" sldId="490"/>
            <ac:spMk id="3" creationId="{874AE521-53BF-41A6-8AAA-B0FA0DD2B238}"/>
          </ac:spMkLst>
        </pc:spChg>
      </pc:sldChg>
      <pc:sldChg chg="add del">
        <pc:chgData name="Geiger, Michael J" userId="13cae92b-b37c-450b-a449-82fcae19569d" providerId="ADAL" clId="{0A461F89-A253-4F23-893A-0FD9656C8F90}" dt="2019-03-20T14:54:23.670" v="506"/>
        <pc:sldMkLst>
          <pc:docMk/>
          <pc:sldMk cId="137885272" sldId="491"/>
        </pc:sldMkLst>
      </pc:sldChg>
      <pc:sldChg chg="add del">
        <pc:chgData name="Geiger, Michael J" userId="13cae92b-b37c-450b-a449-82fcae19569d" providerId="ADAL" clId="{0A461F89-A253-4F23-893A-0FD9656C8F90}" dt="2019-03-20T14:54:23.670" v="506"/>
        <pc:sldMkLst>
          <pc:docMk/>
          <pc:sldMk cId="3459854730" sldId="4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48A100-8A09-4445-AC7C-9B08746882F5}" type="datetime1">
              <a:rPr lang="en-US" smtClean="0"/>
              <a:t>3/20/2019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8E972-27B5-403A-AA76-1B70704E29A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EF93F-7C26-45E5-AD0C-B373727AE35A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44A5E-AA43-4B12-BF6D-F8462935D5C4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48536-C3A3-4F48-BBA4-F392CB84F8BF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657E7-2E30-46BA-A48D-3BAAF1F5BD2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A22C5-823F-4228-9022-39694B9F831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316BE-6066-4344-B365-ACEB5D17527A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9D5EE-32EC-44EF-8582-D34EC9692A84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5C4DD-5324-4535-AEDD-A8F702797E84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9FDB4-A7E0-408C-9C9A-952C7B9A8358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49836-10AF-4474-B772-17427E45885F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681BE-D1DD-459A-8BE6-B1FAA9BBEC36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6422D64-2F5F-4F50-A064-203F8872DF3B}" type="datetime1">
              <a:rPr lang="en-US" smtClean="0"/>
              <a:t>3/20/2019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19: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Dynamic allocation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sequence of a finite number of data items, all of the same type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Construction</a:t>
            </a:r>
            <a:r>
              <a:rPr lang="en-US" dirty="0"/>
              <a:t>: create empty list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Empty</a:t>
            </a:r>
            <a:r>
              <a:rPr lang="en-US" dirty="0"/>
              <a:t>: check if the list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/>
              <a:t>: add an item to the list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Delete</a:t>
            </a:r>
            <a:r>
              <a:rPr lang="en-US" dirty="0"/>
              <a:t>: remove an item from the list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Traverse</a:t>
            </a:r>
            <a:r>
              <a:rPr lang="en-US" dirty="0"/>
              <a:t>: go through part or all of list, accessing and processing elements in order</a:t>
            </a:r>
          </a:p>
          <a:p>
            <a:pPr lvl="2"/>
            <a:r>
              <a:rPr lang="en-US" dirty="0"/>
              <a:t>Types of traversal include </a:t>
            </a:r>
            <a:r>
              <a:rPr lang="en-US" dirty="0">
                <a:solidFill>
                  <a:srgbClr val="0000FF"/>
                </a:solidFill>
              </a:rPr>
              <a:t>search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output</a:t>
            </a:r>
            <a:r>
              <a:rPr lang="en-US" dirty="0"/>
              <a:t> (to screen or file), </a:t>
            </a:r>
            <a:r>
              <a:rPr lang="en-US" dirty="0">
                <a:solidFill>
                  <a:srgbClr val="0000FF"/>
                </a:solidFill>
              </a:rPr>
              <a:t>copy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rearrange </a:t>
            </a:r>
            <a:r>
              <a:rPr lang="en-US" dirty="0"/>
              <a:t>(usually sort)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C199-2957-4EA8-AC1F-D33836AB97BB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DC53-EEF6-4243-B8A0-11FFEB97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List-based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E521-53BF-41A6-8AAA-B0FA0DD2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List ADT used for several data structures</a:t>
            </a:r>
          </a:p>
          <a:p>
            <a:r>
              <a:rPr lang="en-US" dirty="0">
                <a:solidFill>
                  <a:srgbClr val="000000"/>
                </a:solidFill>
              </a:rPr>
              <a:t>Differences between them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Where can data be inserted?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Where can data be removed?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determines ordering of items?</a:t>
            </a:r>
          </a:p>
          <a:p>
            <a:r>
              <a:rPr lang="en-US" dirty="0">
                <a:solidFill>
                  <a:srgbClr val="000000"/>
                </a:solidFill>
              </a:rPr>
              <a:t>List-based data 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Stacks: insert/remove at “top” (LIFO)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Queue: insert at back, remove at front (FIFO)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Linked list: insert/remove anywhere, can order as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C88C-62E8-4E9E-8CD0-15D07772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27FF-1FB3-499B-9AE0-82539E1760F5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0E49-0A1F-4A47-9357-232B6E4F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B1AE-1D3A-47B5-86A9-86CA87E4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Implementing ADT</a:t>
            </a:r>
          </a:p>
          <a:p>
            <a:pPr lvl="1"/>
            <a:r>
              <a:rPr lang="en-US" dirty="0"/>
              <a:t>Define necessary data members</a:t>
            </a:r>
          </a:p>
          <a:p>
            <a:pPr lvl="1"/>
            <a:r>
              <a:rPr lang="en-US" dirty="0"/>
              <a:t>Define methods described in ADT design</a:t>
            </a:r>
          </a:p>
          <a:p>
            <a:r>
              <a:rPr lang="en-US" dirty="0"/>
              <a:t>Common list implementation: array</a:t>
            </a:r>
          </a:p>
          <a:p>
            <a:pPr lvl="1"/>
            <a:r>
              <a:rPr lang="en-US" dirty="0"/>
              <a:t>Built-in type in most languages</a:t>
            </a:r>
          </a:p>
          <a:p>
            <a:pPr lvl="1"/>
            <a:r>
              <a:rPr lang="en-US" dirty="0"/>
              <a:t>Sequential memory storage</a:t>
            </a:r>
          </a:p>
          <a:p>
            <a:pPr lvl="1"/>
            <a:r>
              <a:rPr lang="en-US" dirty="0"/>
              <a:t>Straightforward algorithms</a:t>
            </a:r>
          </a:p>
          <a:p>
            <a:r>
              <a:rPr lang="en-US" dirty="0"/>
              <a:t>For (some) flexibility, dynamically allocate array</a:t>
            </a:r>
          </a:p>
          <a:p>
            <a:pPr lvl="1"/>
            <a:r>
              <a:rPr lang="en-US" dirty="0"/>
              <a:t>Define max size of list at construction</a:t>
            </a:r>
          </a:p>
          <a:p>
            <a:pPr lvl="1"/>
            <a:r>
              <a:rPr lang="en-US" dirty="0"/>
              <a:t>Dynamic allocation does cause some issues with construction (to be seen)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04C9-43A9-45EC-854C-F1154E4E7A57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the following applications</a:t>
            </a:r>
          </a:p>
          <a:p>
            <a:pPr lvl="1"/>
            <a:r>
              <a:rPr lang="en-US" dirty="0"/>
              <a:t>Run-time memory management</a:t>
            </a:r>
          </a:p>
          <a:p>
            <a:pPr lvl="2"/>
            <a:r>
              <a:rPr lang="en-US" dirty="0"/>
              <a:t>On function call, create space for local data </a:t>
            </a:r>
          </a:p>
          <a:p>
            <a:pPr marL="671512" lvl="2" indent="0">
              <a:buNone/>
            </a:pPr>
            <a:r>
              <a:rPr lang="en-US" dirty="0"/>
              <a:t>	(</a:t>
            </a:r>
            <a:r>
              <a:rPr lang="en-US" dirty="0">
                <a:solidFill>
                  <a:srgbClr val="0000FF"/>
                </a:solidFill>
              </a:rPr>
              <a:t>stack frame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activation record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On return, clear frame for current function</a:t>
            </a:r>
          </a:p>
          <a:p>
            <a:pPr lvl="1"/>
            <a:r>
              <a:rPr lang="en-US" dirty="0"/>
              <a:t>Traversing maze</a:t>
            </a:r>
          </a:p>
          <a:p>
            <a:pPr lvl="2"/>
            <a:r>
              <a:rPr lang="en-US" dirty="0"/>
              <a:t>Follow path until dead end</a:t>
            </a:r>
          </a:p>
          <a:p>
            <a:pPr lvl="2"/>
            <a:r>
              <a:rPr lang="en-US" dirty="0"/>
              <a:t>Backtrack to last intersection and choose new path</a:t>
            </a:r>
          </a:p>
          <a:p>
            <a:r>
              <a:rPr lang="en-US" dirty="0"/>
              <a:t>In all cases</a:t>
            </a:r>
          </a:p>
          <a:p>
            <a:pPr lvl="1"/>
            <a:r>
              <a:rPr lang="en-US" dirty="0"/>
              <a:t>Need ability to access only most recent data</a:t>
            </a:r>
          </a:p>
          <a:p>
            <a:pPr lvl="1"/>
            <a:r>
              <a:rPr lang="en-US" dirty="0"/>
              <a:t>If necessary, will only remove most recent data</a:t>
            </a:r>
          </a:p>
          <a:p>
            <a:r>
              <a:rPr lang="en-US" dirty="0"/>
              <a:t>Appropriate data structure: </a:t>
            </a:r>
            <a:r>
              <a:rPr lang="en-US" dirty="0">
                <a:solidFill>
                  <a:srgbClr val="FF0000"/>
                </a:solidFill>
              </a:rPr>
              <a:t>stack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939-50D5-4CB8-80F0-38EA505052C5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last-in, first-out (LIFO)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Can only be accessed at one end (top of stack)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stack)</a:t>
            </a:r>
          </a:p>
          <a:p>
            <a:pPr lvl="1"/>
            <a:r>
              <a:rPr lang="en-US" dirty="0"/>
              <a:t>Check if stack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add data to the top of the stack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Pop</a:t>
            </a:r>
            <a:r>
              <a:rPr lang="en-US" dirty="0"/>
              <a:t>: remove data from the top of the stack</a:t>
            </a:r>
          </a:p>
          <a:p>
            <a:pPr lvl="1"/>
            <a:r>
              <a:rPr lang="en-US" dirty="0"/>
              <a:t>Read item at top of stack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0D92-987C-406B-9B31-465D2820A02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more on stacks</a:t>
            </a:r>
          </a:p>
          <a:p>
            <a:pPr lvl="1"/>
            <a:r>
              <a:rPr lang="en-US" dirty="0"/>
              <a:t>Details of array-based implementation</a:t>
            </a:r>
          </a:p>
          <a:p>
            <a:pPr lvl="1"/>
            <a:r>
              <a:rPr lang="en-US" dirty="0"/>
              <a:t>Dynamic allocation, constructors, and destructors</a:t>
            </a:r>
          </a:p>
          <a:p>
            <a:pPr lvl="1"/>
            <a:r>
              <a:rPr lang="en-US" dirty="0"/>
              <a:t>Operator overloading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due 3/21</a:t>
            </a:r>
          </a:p>
          <a:p>
            <a:pPr lvl="1"/>
            <a:r>
              <a:rPr lang="en-US" dirty="0"/>
              <a:t>Exam 2: Monday, 4/1, 3-5 PM, Ball 214</a:t>
            </a:r>
          </a:p>
          <a:p>
            <a:pPr lvl="2"/>
            <a:r>
              <a:rPr lang="en-US" dirty="0"/>
              <a:t>Use same poll as before to request alt. exam</a:t>
            </a:r>
            <a:br>
              <a:rPr lang="en-US" dirty="0"/>
            </a:br>
            <a:r>
              <a:rPr lang="en-US" dirty="0"/>
              <a:t>(I’ll repost link)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CBA00A-8F82-49AE-AE90-029C81DE26C4}" type="datetime1">
              <a:rPr lang="en-US" smtClean="0">
                <a:latin typeface="+mj-lt"/>
              </a:rPr>
              <a:t>3/20/2019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2 due 3/21</a:t>
            </a:r>
          </a:p>
          <a:p>
            <a:r>
              <a:rPr lang="en-US" dirty="0"/>
              <a:t>Exam 2: Monday, 4/1, 3-5 PM, Ball 214</a:t>
            </a:r>
          </a:p>
          <a:p>
            <a:pPr lvl="1"/>
            <a:r>
              <a:rPr lang="en-US" dirty="0"/>
              <a:t>Use same poll as before to request alt. exam</a:t>
            </a:r>
            <a:br>
              <a:rPr lang="en-US" dirty="0"/>
            </a:br>
            <a:r>
              <a:rPr lang="en-US" dirty="0"/>
              <a:t>(I’ll repost link)</a:t>
            </a:r>
          </a:p>
          <a:p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dynamic allocation</a:t>
            </a:r>
          </a:p>
          <a:p>
            <a:pPr lvl="1"/>
            <a:r>
              <a:rPr lang="en-US" dirty="0"/>
              <a:t>Linked data structures</a:t>
            </a:r>
          </a:p>
          <a:p>
            <a:pPr lvl="1"/>
            <a:r>
              <a:rPr lang="en-US" dirty="0"/>
              <a:t>Stacks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F2E22AB-CB4A-46AF-8F8D-F056A39A6D60}" type="datetime1">
              <a:rPr lang="en-US" smtClean="0">
                <a:latin typeface="+mj-lt"/>
              </a:rPr>
              <a:t>3/20/2019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Dynamic allocation with new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dynamically allocate space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 </a:t>
            </a:r>
            <a:r>
              <a:rPr lang="en-US" dirty="0"/>
              <a:t>allocates an array of 20 integers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“returns” pointer to first byte</a:t>
            </a:r>
          </a:p>
          <a:p>
            <a:r>
              <a:rPr lang="en-US" dirty="0"/>
              <a:t>Directly initialize with value in parentheses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int(3)</a:t>
            </a:r>
          </a:p>
          <a:p>
            <a:r>
              <a:rPr lang="en-US" dirty="0"/>
              <a:t>Pointer must hold address generated by new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*p1 = new int(3);	// p1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single int = 3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 *p2 = new int[20];	// p2  array of 20 </a:t>
            </a:r>
            <a:b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//      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6A3015A-59CC-4C09-8F52-EAABB0F7ACB2}" type="datetime1">
              <a:rPr lang="en-US" altLang="en-US" smtClean="0"/>
              <a:t>3/20/2019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8766868-2BC5-F34A-AE55-ABCEB6E03171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22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Dynamically allocated objects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May want to dynamically allocate objects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array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Points </a:t>
            </a:r>
            <a:r>
              <a:rPr lang="en-US" dirty="0"/>
              <a:t>where size is unknown at compile time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Point[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linked list data structure—to add an element to the list, must allocate new element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private:</a:t>
            </a:r>
            <a:endParaRPr lang="en-US" dirty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next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99C1E6-4C54-6B4C-BD0F-D5A7693C0181}" type="slidenum">
              <a:rPr lang="en-US" altLang="en-US">
                <a:latin typeface="Garamond" charset="0"/>
              </a:rPr>
              <a:pPr eaLnBrk="1" hangingPunct="1"/>
              <a:t>4</a:t>
            </a:fld>
            <a:endParaRPr lang="en-US" altLang="en-US">
              <a:latin typeface="Garamond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7C8F56-B9F0-4F26-A926-26BE62A424F6}" type="datetime1">
              <a:rPr lang="en-US" altLang="en-US" smtClean="0"/>
              <a:t>3/20/2019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183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Review: Referencing objects thru pointers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Recall: use dot operator (.) to reference members of object, e.g: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Point p1;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p1.setX(2);</a:t>
            </a:r>
          </a:p>
          <a:p>
            <a:r>
              <a:rPr lang="en-US" altLang="en-US"/>
              <a:t>With pointers, use </a:t>
            </a:r>
            <a:r>
              <a:rPr lang="en-US" altLang="en-US">
                <a:solidFill>
                  <a:srgbClr val="FF0000"/>
                </a:solidFill>
              </a:rPr>
              <a:t>-&gt;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linkedList *list1 = new linkedList;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list1-&gt;addElement(2);</a:t>
            </a:r>
          </a:p>
          <a:p>
            <a:pPr lvl="1">
              <a:buFont typeface="Wingdings" charset="2"/>
              <a:buNone/>
            </a:pPr>
            <a:endParaRPr lang="en-US" altLang="en-US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DCD4E2-E3BF-F649-B8A6-FCD6BA40F2BE}" type="slidenum">
              <a:rPr lang="en-US" altLang="en-US">
                <a:latin typeface="Garamond" charset="0"/>
              </a:rPr>
              <a:pPr eaLnBrk="1" hangingPunct="1"/>
              <a:t>5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78DE5-CF3E-4571-969C-33C75E145F22}" type="datetime1">
              <a:rPr lang="en-US" altLang="en-US" smtClean="0"/>
              <a:t>3/20/2019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1008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Deallocation with delete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Space allocated using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/>
              <a:t> should be freed</a:t>
            </a:r>
          </a:p>
          <a:p>
            <a:pPr lvl="1"/>
            <a:r>
              <a:rPr lang="en-US" altLang="en-US"/>
              <a:t>In C, we used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free()</a:t>
            </a:r>
          </a:p>
          <a:p>
            <a:pPr lvl="1"/>
            <a:r>
              <a:rPr lang="en-US" altLang="en-US"/>
              <a:t>In C++, we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  <a:p>
            <a:pPr lvl="1"/>
            <a:r>
              <a:rPr lang="en-US" altLang="en-US"/>
              <a:t>You should </a:t>
            </a:r>
            <a:r>
              <a:rPr lang="en-US" altLang="en-US" b="1" u="sng">
                <a:solidFill>
                  <a:srgbClr val="FF0000"/>
                </a:solidFill>
              </a:rPr>
              <a:t>only</a:t>
            </a:r>
            <a:r>
              <a:rPr lang="en-US" altLang="en-US"/>
              <a:t>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/>
              <a:t> to free memory allocated by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</a:p>
          <a:p>
            <a:pPr lvl="1"/>
            <a:r>
              <a:rPr lang="en-US" altLang="en-US"/>
              <a:t>Any other use will result in an error</a:t>
            </a:r>
          </a:p>
          <a:p>
            <a:pPr lvl="2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0F5D8-0B90-1E44-A7EC-DBE28E28551B}" type="slidenum">
              <a:rPr lang="en-US" altLang="en-US">
                <a:latin typeface="Garamond" charset="0"/>
              </a:rPr>
              <a:pPr eaLnBrk="1" hangingPunct="1"/>
              <a:t>6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CCC03C-A05B-4DDF-9353-2B6A772177EC}" type="datetime1">
              <a:rPr lang="en-US" altLang="en-US" smtClean="0"/>
              <a:t>3/20/2019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019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19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95A87-3C95-F542-A2B2-778DA915D3EF}" type="slidenum">
              <a:rPr lang="en-US" altLang="en-US">
                <a:latin typeface="Garamond" charset="0"/>
              </a:rPr>
              <a:pPr eaLnBrk="1" hangingPunct="1"/>
              <a:t>7</a:t>
            </a:fld>
            <a:endParaRPr lang="en-US" altLang="en-US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/>
              <a:t> example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106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int *ptr;</a:t>
            </a:r>
          </a:p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ptr = new int (100);</a:t>
            </a:r>
          </a:p>
        </p:txBody>
      </p:sp>
      <p:sp>
        <p:nvSpPr>
          <p:cNvPr id="47120" name="Rectangle 6"/>
          <p:cNvSpPr>
            <a:spLocks noChangeArrowheads="1"/>
          </p:cNvSpPr>
          <p:nvPr/>
        </p:nvSpPr>
        <p:spPr bwMode="auto">
          <a:xfrm>
            <a:off x="1981200" y="21336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76500" y="2133600"/>
            <a:ext cx="2324100" cy="457200"/>
            <a:chOff x="1800" y="2880"/>
            <a:chExt cx="1464" cy="288"/>
          </a:xfrm>
        </p:grpSpPr>
        <p:sp>
          <p:nvSpPr>
            <p:cNvPr id="14353" name="Rectangle 8"/>
            <p:cNvSpPr>
              <a:spLocks noChangeArrowheads="1"/>
            </p:cNvSpPr>
            <p:nvPr/>
          </p:nvSpPr>
          <p:spPr bwMode="auto">
            <a:xfrm>
              <a:off x="2880" y="2880"/>
              <a:ext cx="38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100</a:t>
              </a:r>
            </a:p>
          </p:txBody>
        </p:sp>
        <p:cxnSp>
          <p:nvCxnSpPr>
            <p:cNvPr id="14354" name="AutoShape 9"/>
            <p:cNvCxnSpPr>
              <a:cxnSpLocks noChangeShapeType="1"/>
              <a:endCxn id="14353" idx="1"/>
            </p:cNvCxnSpPr>
            <p:nvPr/>
          </p:nvCxnSpPr>
          <p:spPr bwMode="auto">
            <a:xfrm>
              <a:off x="1800" y="3024"/>
              <a:ext cx="1074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371600" y="2133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90600" y="28956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delete ptr;	</a:t>
            </a:r>
            <a:r>
              <a:rPr lang="en-US" altLang="en-US" sz="2400" b="1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the memory</a:t>
            </a:r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3581400"/>
            <a:ext cx="2819400" cy="533400"/>
            <a:chOff x="2362200" y="4572000"/>
            <a:chExt cx="2819400" cy="533400"/>
          </a:xfrm>
        </p:grpSpPr>
        <p:sp>
          <p:nvSpPr>
            <p:cNvPr id="14351" name="Rectangle 6"/>
            <p:cNvSpPr>
              <a:spLocks noChangeArrowheads="1"/>
            </p:cNvSpPr>
            <p:nvPr/>
          </p:nvSpPr>
          <p:spPr bwMode="auto">
            <a:xfrm>
              <a:off x="2362200" y="4572000"/>
              <a:ext cx="762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2" name="Rectangle 8"/>
            <p:cNvSpPr>
              <a:spLocks noChangeArrowheads="1"/>
            </p:cNvSpPr>
            <p:nvPr/>
          </p:nvSpPr>
          <p:spPr bwMode="auto">
            <a:xfrm>
              <a:off x="4572000" y="4572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?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71600" y="3581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6A406F-D1AF-430F-8A3D-38D034A1179E}" type="datetime1">
              <a:rPr lang="en-US" altLang="en-US" smtClean="0"/>
              <a:t>3/20/2019</a:t>
            </a:fld>
            <a:endParaRPr lang="en-US" altLang="en-US"/>
          </a:p>
        </p:txBody>
      </p:sp>
      <p:cxnSp>
        <p:nvCxnSpPr>
          <p:cNvPr id="20" name="AutoShape 9"/>
          <p:cNvCxnSpPr>
            <a:cxnSpLocks noChangeShapeType="1"/>
          </p:cNvCxnSpPr>
          <p:nvPr/>
        </p:nvCxnSpPr>
        <p:spPr bwMode="auto">
          <a:xfrm>
            <a:off x="2486025" y="3810000"/>
            <a:ext cx="170497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4267200"/>
            <a:ext cx="82296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Courier New" pitchFamily="49" charset="0"/>
                <a:ea typeface="+mn-ea"/>
                <a:cs typeface="Courier New" pitchFamily="49" charset="0"/>
              </a:rPr>
              <a:t>delete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frees space on heap ...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ea typeface="+mn-ea"/>
                <a:cs typeface="+mn-cs"/>
              </a:rPr>
              <a:t>... but </a:t>
            </a:r>
            <a:r>
              <a:rPr lang="en-US" sz="3000" kern="0" dirty="0" err="1"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still points to same address!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q"/>
              <a:defRPr/>
            </a:pPr>
            <a:r>
              <a:rPr lang="en-US" sz="2200" kern="0" dirty="0">
                <a:latin typeface="+mn-lt"/>
                <a:ea typeface="+mn-ea"/>
                <a:cs typeface="+mn-cs"/>
              </a:rPr>
              <a:t>Solution: assign freed pointers to </a:t>
            </a:r>
            <a:r>
              <a:rPr lang="en-US" sz="2200" kern="0" dirty="0">
                <a:latin typeface="Courier New" pitchFamily="49" charset="0"/>
                <a:ea typeface="+mn-ea"/>
                <a:cs typeface="Courier New" pitchFamily="49" charset="0"/>
              </a:rPr>
              <a:t>NULL: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200" b="1" kern="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2200" b="1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81299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0" grpId="0" animBg="1"/>
      <p:bldP spid="16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D7A46-EA8F-AD48-B5A1-C8A804F4E964}" type="slidenum">
              <a:rPr lang="en-US" altLang="en-US">
                <a:latin typeface="Garamond" charset="0"/>
              </a:rPr>
              <a:pPr eaLnBrk="1" hangingPunct="1"/>
              <a:t>8</a:t>
            </a:fld>
            <a:endParaRPr lang="en-US" altLang="en-US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Example: </a:t>
            </a:r>
            <a:r>
              <a:rPr lang="en-US" altLang="en-US" sz="360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3600"/>
              <a:t> with arrays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2672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double *dptr;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const int SIZE = 10;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dptr = 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 double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[SIZE]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//80 bytes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for(int i=0; i&lt;SIZE; ++i)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cin &gt;&gt; dptr[i];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fun1(dptr, SIZE);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pass array to fun1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 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dptr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;	  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all 10 elements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dptr = NULL;</a:t>
            </a:r>
            <a:endParaRPr lang="en-US" altLang="en-US" sz="280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083FA1-65F5-42B1-92C0-7C77C8985332}" type="datetime1">
              <a:rPr lang="en-US" altLang="en-US" smtClean="0"/>
              <a:t>3/20/2019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1406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problem in program: store collection—or list—of things</a:t>
            </a:r>
          </a:p>
          <a:p>
            <a:pPr lvl="1"/>
            <a:r>
              <a:rPr lang="en-US" dirty="0"/>
              <a:t>Grocery list, grade list, list of students, etc.</a:t>
            </a:r>
          </a:p>
          <a:p>
            <a:r>
              <a:rPr lang="en-US" dirty="0"/>
              <a:t>Common properties</a:t>
            </a:r>
          </a:p>
          <a:p>
            <a:pPr lvl="1"/>
            <a:r>
              <a:rPr lang="en-US" dirty="0"/>
              <a:t>Homogeneous (elements all have same type)</a:t>
            </a:r>
          </a:p>
          <a:p>
            <a:pPr lvl="1"/>
            <a:r>
              <a:rPr lang="en-US" dirty="0"/>
              <a:t>Finite length (number of elements)</a:t>
            </a:r>
          </a:p>
          <a:p>
            <a:pPr lvl="2"/>
            <a:r>
              <a:rPr lang="en-US" dirty="0"/>
              <a:t>Length could be 1 or even 0</a:t>
            </a:r>
          </a:p>
          <a:p>
            <a:pPr lvl="1"/>
            <a:r>
              <a:rPr lang="en-US" dirty="0"/>
              <a:t>Elements arranged sequentially</a:t>
            </a:r>
          </a:p>
          <a:p>
            <a:pPr lvl="2"/>
            <a:r>
              <a:rPr lang="en-US" dirty="0"/>
              <a:t>Well-defined first and last element</a:t>
            </a:r>
          </a:p>
          <a:p>
            <a:pPr lvl="2"/>
            <a:r>
              <a:rPr lang="en-US" dirty="0"/>
              <a:t>All except last have unique successor</a:t>
            </a:r>
          </a:p>
          <a:p>
            <a:pPr lvl="2"/>
            <a:r>
              <a:rPr lang="en-US" dirty="0"/>
              <a:t>All except first have unique predecessor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B838-5CE7-4F4A-95D7-9A17F5690E5D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2297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11647</TotalTime>
  <Words>794</Words>
  <Application>Microsoft Office PowerPoint</Application>
  <PresentationFormat>On-screen Show (4:3)</PresentationFormat>
  <Paragraphs>201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Garamond</vt:lpstr>
      <vt:lpstr>Monotype Sorts</vt:lpstr>
      <vt:lpstr>Wingdings</vt:lpstr>
      <vt:lpstr>Edge</vt:lpstr>
      <vt:lpstr>EECE.3220 Data Structures</vt:lpstr>
      <vt:lpstr>Announcements/reminders</vt:lpstr>
      <vt:lpstr>Review: Dynamic allocation with new</vt:lpstr>
      <vt:lpstr>Review: Dynamically allocated objects</vt:lpstr>
      <vt:lpstr>Review: Referencing objects thru pointers</vt:lpstr>
      <vt:lpstr>Deallocation with delete</vt:lpstr>
      <vt:lpstr>delete example</vt:lpstr>
      <vt:lpstr>Example: delete with arrays</vt:lpstr>
      <vt:lpstr>List ADT</vt:lpstr>
      <vt:lpstr>List ADT (continued)</vt:lpstr>
      <vt:lpstr>List-based data structures</vt:lpstr>
      <vt:lpstr>Array-based lists</vt:lpstr>
      <vt:lpstr>Stacks</vt:lpstr>
      <vt:lpstr>Stack ADT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2625</cp:revision>
  <dcterms:created xsi:type="dcterms:W3CDTF">2006-04-03T05:03:01Z</dcterms:created>
  <dcterms:modified xsi:type="dcterms:W3CDTF">2019-03-20T15:50:35Z</dcterms:modified>
</cp:coreProperties>
</file>