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488" r:id="rId4"/>
    <p:sldId id="489" r:id="rId5"/>
    <p:sldId id="396" r:id="rId6"/>
    <p:sldId id="387" r:id="rId7"/>
    <p:sldId id="388" r:id="rId8"/>
    <p:sldId id="389" r:id="rId9"/>
    <p:sldId id="390" r:id="rId10"/>
    <p:sldId id="406" r:id="rId11"/>
    <p:sldId id="414" r:id="rId12"/>
    <p:sldId id="490" r:id="rId13"/>
    <p:sldId id="391" r:id="rId14"/>
    <p:sldId id="395" r:id="rId15"/>
    <p:sldId id="385" r:id="rId1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34AE3-7637-425E-A6F2-EB9009B1F8D2}" v="78" dt="2019-03-22T18:34:56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3" autoAdjust="0"/>
    <p:restoredTop sz="89522" autoAdjust="0"/>
  </p:normalViewPr>
  <p:slideViewPr>
    <p:cSldViewPr>
      <p:cViewPr varScale="1">
        <p:scale>
          <a:sx n="91" d="100"/>
          <a:sy n="91" d="100"/>
        </p:scale>
        <p:origin x="783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2941E977-24F2-4781-AC7B-7FAE04CFD5C8}"/>
    <pc:docChg chg="undo custSel addSld delSld modSld">
      <pc:chgData name="Geiger, Michael J" userId="13cae92b-b37c-450b-a449-82fcae19569d" providerId="ADAL" clId="{2941E977-24F2-4781-AC7B-7FAE04CFD5C8}" dt="2019-03-22T15:47:23.761" v="114" actId="27636"/>
      <pc:docMkLst>
        <pc:docMk/>
      </pc:docMkLst>
      <pc:sldChg chg="modSp">
        <pc:chgData name="Geiger, Michael J" userId="13cae92b-b37c-450b-a449-82fcae19569d" providerId="ADAL" clId="{2941E977-24F2-4781-AC7B-7FAE04CFD5C8}" dt="2019-03-22T13:18:06.057" v="15" actId="20577"/>
        <pc:sldMkLst>
          <pc:docMk/>
          <pc:sldMk cId="0" sldId="256"/>
        </pc:sldMkLst>
        <pc:spChg chg="mod">
          <ac:chgData name="Geiger, Michael J" userId="13cae92b-b37c-450b-a449-82fcae19569d" providerId="ADAL" clId="{2941E977-24F2-4781-AC7B-7FAE04CFD5C8}" dt="2019-03-22T13:18:06.057" v="15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2941E977-24F2-4781-AC7B-7FAE04CFD5C8}" dt="2019-03-22T15:14:47.331" v="70" actId="20577"/>
        <pc:sldMkLst>
          <pc:docMk/>
          <pc:sldMk cId="0" sldId="257"/>
        </pc:sldMkLst>
        <pc:spChg chg="mod">
          <ac:chgData name="Geiger, Michael J" userId="13cae92b-b37c-450b-a449-82fcae19569d" providerId="ADAL" clId="{2941E977-24F2-4781-AC7B-7FAE04CFD5C8}" dt="2019-03-22T15:14:47.331" v="70" actId="20577"/>
          <ac:spMkLst>
            <pc:docMk/>
            <pc:sldMk cId="0" sldId="257"/>
            <ac:spMk id="4099" creationId="{00000000-0000-0000-0000-000000000000}"/>
          </ac:spMkLst>
        </pc:spChg>
      </pc:sldChg>
      <pc:sldChg chg="del">
        <pc:chgData name="Geiger, Michael J" userId="13cae92b-b37c-450b-a449-82fcae19569d" providerId="ADAL" clId="{2941E977-24F2-4781-AC7B-7FAE04CFD5C8}" dt="2019-03-22T15:46:37.679" v="104" actId="2696"/>
        <pc:sldMkLst>
          <pc:docMk/>
          <pc:sldMk cId="2389006473" sldId="386"/>
        </pc:sldMkLst>
      </pc:sldChg>
      <pc:sldChg chg="modSp">
        <pc:chgData name="Geiger, Michael J" userId="13cae92b-b37c-450b-a449-82fcae19569d" providerId="ADAL" clId="{2941E977-24F2-4781-AC7B-7FAE04CFD5C8}" dt="2019-03-22T15:46:41.515" v="112" actId="20577"/>
        <pc:sldMkLst>
          <pc:docMk/>
          <pc:sldMk cId="1833075819" sldId="387"/>
        </pc:sldMkLst>
        <pc:spChg chg="mod">
          <ac:chgData name="Geiger, Michael J" userId="13cae92b-b37c-450b-a449-82fcae19569d" providerId="ADAL" clId="{2941E977-24F2-4781-AC7B-7FAE04CFD5C8}" dt="2019-03-22T15:46:41.515" v="112" actId="20577"/>
          <ac:spMkLst>
            <pc:docMk/>
            <pc:sldMk cId="1833075819" sldId="387"/>
            <ac:spMk id="2" creationId="{00000000-0000-0000-0000-000000000000}"/>
          </ac:spMkLst>
        </pc:spChg>
      </pc:sldChg>
      <pc:sldChg chg="add">
        <pc:chgData name="Geiger, Michael J" userId="13cae92b-b37c-450b-a449-82fcae19569d" providerId="ADAL" clId="{2941E977-24F2-4781-AC7B-7FAE04CFD5C8}" dt="2019-03-22T15:47:23.585" v="113"/>
        <pc:sldMkLst>
          <pc:docMk/>
          <pc:sldMk cId="1310556470" sldId="388"/>
        </pc:sldMkLst>
      </pc:sldChg>
      <pc:sldChg chg="add">
        <pc:chgData name="Geiger, Michael J" userId="13cae92b-b37c-450b-a449-82fcae19569d" providerId="ADAL" clId="{2941E977-24F2-4781-AC7B-7FAE04CFD5C8}" dt="2019-03-22T15:47:23.585" v="113"/>
        <pc:sldMkLst>
          <pc:docMk/>
          <pc:sldMk cId="1020446334" sldId="389"/>
        </pc:sldMkLst>
      </pc:sldChg>
      <pc:sldChg chg="add">
        <pc:chgData name="Geiger, Michael J" userId="13cae92b-b37c-450b-a449-82fcae19569d" providerId="ADAL" clId="{2941E977-24F2-4781-AC7B-7FAE04CFD5C8}" dt="2019-03-22T15:47:23.585" v="113"/>
        <pc:sldMkLst>
          <pc:docMk/>
          <pc:sldMk cId="2832773255" sldId="390"/>
        </pc:sldMkLst>
      </pc:sldChg>
      <pc:sldChg chg="add">
        <pc:chgData name="Geiger, Michael J" userId="13cae92b-b37c-450b-a449-82fcae19569d" providerId="ADAL" clId="{2941E977-24F2-4781-AC7B-7FAE04CFD5C8}" dt="2019-03-22T15:47:23.585" v="113"/>
        <pc:sldMkLst>
          <pc:docMk/>
          <pc:sldMk cId="45152274" sldId="391"/>
        </pc:sldMkLst>
      </pc:sldChg>
      <pc:sldChg chg="modSp add">
        <pc:chgData name="Geiger, Michael J" userId="13cae92b-b37c-450b-a449-82fcae19569d" providerId="ADAL" clId="{2941E977-24F2-4781-AC7B-7FAE04CFD5C8}" dt="2019-03-22T15:47:23.761" v="114" actId="27636"/>
        <pc:sldMkLst>
          <pc:docMk/>
          <pc:sldMk cId="1278620933" sldId="395"/>
        </pc:sldMkLst>
        <pc:spChg chg="mod">
          <ac:chgData name="Geiger, Michael J" userId="13cae92b-b37c-450b-a449-82fcae19569d" providerId="ADAL" clId="{2941E977-24F2-4781-AC7B-7FAE04CFD5C8}" dt="2019-03-22T15:47:23.761" v="114" actId="27636"/>
          <ac:spMkLst>
            <pc:docMk/>
            <pc:sldMk cId="1278620933" sldId="395"/>
            <ac:spMk id="3" creationId="{00000000-0000-0000-0000-000000000000}"/>
          </ac:spMkLst>
        </pc:spChg>
      </pc:sldChg>
      <pc:sldChg chg="del">
        <pc:chgData name="Geiger, Michael J" userId="13cae92b-b37c-450b-a449-82fcae19569d" providerId="ADAL" clId="{2941E977-24F2-4781-AC7B-7FAE04CFD5C8}" dt="2019-03-22T15:46:13.612" v="92" actId="2696"/>
        <pc:sldMkLst>
          <pc:docMk/>
          <pc:sldMk cId="1726222979" sldId="395"/>
        </pc:sldMkLst>
      </pc:sldChg>
      <pc:sldChg chg="modSp">
        <pc:chgData name="Geiger, Michael J" userId="13cae92b-b37c-450b-a449-82fcae19569d" providerId="ADAL" clId="{2941E977-24F2-4781-AC7B-7FAE04CFD5C8}" dt="2019-03-22T15:46:20.317" v="101" actId="20577"/>
        <pc:sldMkLst>
          <pc:docMk/>
          <pc:sldMk cId="4177059923" sldId="396"/>
        </pc:sldMkLst>
        <pc:spChg chg="mod">
          <ac:chgData name="Geiger, Michael J" userId="13cae92b-b37c-450b-a449-82fcae19569d" providerId="ADAL" clId="{2941E977-24F2-4781-AC7B-7FAE04CFD5C8}" dt="2019-03-22T15:46:20.317" v="101" actId="20577"/>
          <ac:spMkLst>
            <pc:docMk/>
            <pc:sldMk cId="4177059923" sldId="396"/>
            <ac:spMk id="2" creationId="{00000000-0000-0000-0000-000000000000}"/>
          </ac:spMkLst>
        </pc:spChg>
      </pc:sldChg>
      <pc:sldChg chg="del">
        <pc:chgData name="Geiger, Michael J" userId="13cae92b-b37c-450b-a449-82fcae19569d" providerId="ADAL" clId="{2941E977-24F2-4781-AC7B-7FAE04CFD5C8}" dt="2019-03-22T15:46:33.586" v="103" actId="2696"/>
        <pc:sldMkLst>
          <pc:docMk/>
          <pc:sldMk cId="3585623251" sldId="397"/>
        </pc:sldMkLst>
      </pc:sldChg>
      <pc:sldChg chg="del">
        <pc:chgData name="Geiger, Michael J" userId="13cae92b-b37c-450b-a449-82fcae19569d" providerId="ADAL" clId="{2941E977-24F2-4781-AC7B-7FAE04CFD5C8}" dt="2019-03-22T15:45:26.795" v="71" actId="2696"/>
        <pc:sldMkLst>
          <pc:docMk/>
          <pc:sldMk cId="372872252" sldId="482"/>
        </pc:sldMkLst>
      </pc:sldChg>
      <pc:sldChg chg="del">
        <pc:chgData name="Geiger, Michael J" userId="13cae92b-b37c-450b-a449-82fcae19569d" providerId="ADAL" clId="{2941E977-24F2-4781-AC7B-7FAE04CFD5C8}" dt="2019-03-22T15:45:27.383" v="72" actId="2696"/>
        <pc:sldMkLst>
          <pc:docMk/>
          <pc:sldMk cId="1300718367" sldId="485"/>
        </pc:sldMkLst>
      </pc:sldChg>
      <pc:sldChg chg="del">
        <pc:chgData name="Geiger, Michael J" userId="13cae92b-b37c-450b-a449-82fcae19569d" providerId="ADAL" clId="{2941E977-24F2-4781-AC7B-7FAE04CFD5C8}" dt="2019-03-22T15:45:28.242" v="73" actId="2696"/>
        <pc:sldMkLst>
          <pc:docMk/>
          <pc:sldMk cId="2131100831" sldId="486"/>
        </pc:sldMkLst>
      </pc:sldChg>
      <pc:sldChg chg="add del">
        <pc:chgData name="Geiger, Michael J" userId="13cae92b-b37c-450b-a449-82fcae19569d" providerId="ADAL" clId="{2941E977-24F2-4781-AC7B-7FAE04CFD5C8}" dt="2019-03-22T15:45:45.184" v="76" actId="2696"/>
        <pc:sldMkLst>
          <pc:docMk/>
          <pc:sldMk cId="1679401951" sldId="487"/>
        </pc:sldMkLst>
      </pc:sldChg>
      <pc:sldChg chg="modSp">
        <pc:chgData name="Geiger, Michael J" userId="13cae92b-b37c-450b-a449-82fcae19569d" providerId="ADAL" clId="{2941E977-24F2-4781-AC7B-7FAE04CFD5C8}" dt="2019-03-22T15:46:03.069" v="85" actId="2711"/>
        <pc:sldMkLst>
          <pc:docMk/>
          <pc:sldMk cId="81299553" sldId="488"/>
        </pc:sldMkLst>
        <pc:spChg chg="mod">
          <ac:chgData name="Geiger, Michael J" userId="13cae92b-b37c-450b-a449-82fcae19569d" providerId="ADAL" clId="{2941E977-24F2-4781-AC7B-7FAE04CFD5C8}" dt="2019-03-22T15:46:03.069" v="85" actId="2711"/>
          <ac:spMkLst>
            <pc:docMk/>
            <pc:sldMk cId="81299553" sldId="488"/>
            <ac:spMk id="14340" creationId="{00000000-0000-0000-0000-000000000000}"/>
          </ac:spMkLst>
        </pc:spChg>
      </pc:sldChg>
      <pc:sldChg chg="modSp">
        <pc:chgData name="Geiger, Michael J" userId="13cae92b-b37c-450b-a449-82fcae19569d" providerId="ADAL" clId="{2941E977-24F2-4781-AC7B-7FAE04CFD5C8}" dt="2019-03-22T15:46:09.771" v="91" actId="20577"/>
        <pc:sldMkLst>
          <pc:docMk/>
          <pc:sldMk cId="813140636" sldId="489"/>
        </pc:sldMkLst>
        <pc:spChg chg="mod">
          <ac:chgData name="Geiger, Michael J" userId="13cae92b-b37c-450b-a449-82fcae19569d" providerId="ADAL" clId="{2941E977-24F2-4781-AC7B-7FAE04CFD5C8}" dt="2019-03-22T15:46:09.771" v="91" actId="20577"/>
          <ac:spMkLst>
            <pc:docMk/>
            <pc:sldMk cId="813140636" sldId="489"/>
            <ac:spMk id="15364" creationId="{00000000-0000-0000-0000-000000000000}"/>
          </ac:spMkLst>
        </pc:spChg>
      </pc:sldChg>
      <pc:sldChg chg="del">
        <pc:chgData name="Geiger, Michael J" userId="13cae92b-b37c-450b-a449-82fcae19569d" providerId="ADAL" clId="{2941E977-24F2-4781-AC7B-7FAE04CFD5C8}" dt="2019-03-22T15:46:26.539" v="102" actId="2696"/>
        <pc:sldMkLst>
          <pc:docMk/>
          <pc:sldMk cId="3745036280" sldId="490"/>
        </pc:sldMkLst>
      </pc:sldChg>
    </pc:docChg>
  </pc:docChgLst>
  <pc:docChgLst>
    <pc:chgData name="Geiger, Michael J" userId="13cae92b-b37c-450b-a449-82fcae19569d" providerId="ADAL" clId="{05534AE3-7637-425E-A6F2-EB9009B1F8D2}"/>
    <pc:docChg chg="undo custSel addSld modSld">
      <pc:chgData name="Geiger, Michael J" userId="13cae92b-b37c-450b-a449-82fcae19569d" providerId="ADAL" clId="{05534AE3-7637-425E-A6F2-EB9009B1F8D2}" dt="2019-03-22T19:31:55.215" v="555" actId="1076"/>
      <pc:docMkLst>
        <pc:docMk/>
      </pc:docMkLst>
      <pc:sldChg chg="modSp">
        <pc:chgData name="Geiger, Michael J" userId="13cae92b-b37c-450b-a449-82fcae19569d" providerId="ADAL" clId="{05534AE3-7637-425E-A6F2-EB9009B1F8D2}" dt="2019-03-22T17:25:51.587" v="3" actId="20577"/>
        <pc:sldMkLst>
          <pc:docMk/>
          <pc:sldMk cId="0" sldId="256"/>
        </pc:sldMkLst>
        <pc:spChg chg="mod">
          <ac:chgData name="Geiger, Michael J" userId="13cae92b-b37c-450b-a449-82fcae19569d" providerId="ADAL" clId="{05534AE3-7637-425E-A6F2-EB9009B1F8D2}" dt="2019-03-22T17:25:51.587" v="3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 modAnim">
        <pc:chgData name="Geiger, Michael J" userId="13cae92b-b37c-450b-a449-82fcae19569d" providerId="ADAL" clId="{05534AE3-7637-425E-A6F2-EB9009B1F8D2}" dt="2019-03-22T18:32:32.617" v="428" actId="20577"/>
        <pc:sldMkLst>
          <pc:docMk/>
          <pc:sldMk cId="1310556470" sldId="388"/>
        </pc:sldMkLst>
        <pc:spChg chg="mod">
          <ac:chgData name="Geiger, Michael J" userId="13cae92b-b37c-450b-a449-82fcae19569d" providerId="ADAL" clId="{05534AE3-7637-425E-A6F2-EB9009B1F8D2}" dt="2019-03-22T18:32:32.617" v="428" actId="20577"/>
          <ac:spMkLst>
            <pc:docMk/>
            <pc:sldMk cId="1310556470" sldId="388"/>
            <ac:spMk id="3" creationId="{00000000-0000-0000-0000-000000000000}"/>
          </ac:spMkLst>
        </pc:spChg>
      </pc:sldChg>
      <pc:sldChg chg="modSp modAnim">
        <pc:chgData name="Geiger, Michael J" userId="13cae92b-b37c-450b-a449-82fcae19569d" providerId="ADAL" clId="{05534AE3-7637-425E-A6F2-EB9009B1F8D2}" dt="2019-03-22T18:33:13.436" v="448" actId="20577"/>
        <pc:sldMkLst>
          <pc:docMk/>
          <pc:sldMk cId="1020446334" sldId="389"/>
        </pc:sldMkLst>
        <pc:spChg chg="mod">
          <ac:chgData name="Geiger, Michael J" userId="13cae92b-b37c-450b-a449-82fcae19569d" providerId="ADAL" clId="{05534AE3-7637-425E-A6F2-EB9009B1F8D2}" dt="2019-03-22T18:33:07.832" v="447" actId="20577"/>
          <ac:spMkLst>
            <pc:docMk/>
            <pc:sldMk cId="1020446334" sldId="389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05534AE3-7637-425E-A6F2-EB9009B1F8D2}" dt="2019-03-22T18:35:25.888" v="546" actId="2711"/>
        <pc:sldMkLst>
          <pc:docMk/>
          <pc:sldMk cId="2832773255" sldId="390"/>
        </pc:sldMkLst>
        <pc:spChg chg="mod">
          <ac:chgData name="Geiger, Michael J" userId="13cae92b-b37c-450b-a449-82fcae19569d" providerId="ADAL" clId="{05534AE3-7637-425E-A6F2-EB9009B1F8D2}" dt="2019-03-22T18:35:25.888" v="546" actId="2711"/>
          <ac:spMkLst>
            <pc:docMk/>
            <pc:sldMk cId="2832773255" sldId="390"/>
            <ac:spMk id="3" creationId="{00000000-0000-0000-0000-000000000000}"/>
          </ac:spMkLst>
        </pc:spChg>
      </pc:sldChg>
      <pc:sldChg chg="modSp add">
        <pc:chgData name="Geiger, Michael J" userId="13cae92b-b37c-450b-a449-82fcae19569d" providerId="ADAL" clId="{05534AE3-7637-425E-A6F2-EB9009B1F8D2}" dt="2019-03-22T18:29:19.405" v="367" actId="20577"/>
        <pc:sldMkLst>
          <pc:docMk/>
          <pc:sldMk cId="3743861236" sldId="406"/>
        </pc:sldMkLst>
        <pc:spChg chg="mod">
          <ac:chgData name="Geiger, Michael J" userId="13cae92b-b37c-450b-a449-82fcae19569d" providerId="ADAL" clId="{05534AE3-7637-425E-A6F2-EB9009B1F8D2}" dt="2019-03-22T18:29:19.405" v="367" actId="20577"/>
          <ac:spMkLst>
            <pc:docMk/>
            <pc:sldMk cId="3743861236" sldId="406"/>
            <ac:spMk id="3" creationId="{00000000-0000-0000-0000-000000000000}"/>
          </ac:spMkLst>
        </pc:spChg>
      </pc:sldChg>
      <pc:sldChg chg="modSp add">
        <pc:chgData name="Geiger, Michael J" userId="13cae92b-b37c-450b-a449-82fcae19569d" providerId="ADAL" clId="{05534AE3-7637-425E-A6F2-EB9009B1F8D2}" dt="2019-03-22T19:31:55.215" v="555" actId="1076"/>
        <pc:sldMkLst>
          <pc:docMk/>
          <pc:sldMk cId="3775621293" sldId="414"/>
        </pc:sldMkLst>
        <pc:spChg chg="mod">
          <ac:chgData name="Geiger, Michael J" userId="13cae92b-b37c-450b-a449-82fcae19569d" providerId="ADAL" clId="{05534AE3-7637-425E-A6F2-EB9009B1F8D2}" dt="2019-03-22T19:31:55.215" v="555" actId="1076"/>
          <ac:spMkLst>
            <pc:docMk/>
            <pc:sldMk cId="3775621293" sldId="414"/>
            <ac:spMk id="3" creationId="{00000000-0000-0000-0000-000000000000}"/>
          </ac:spMkLst>
        </pc:spChg>
      </pc:sldChg>
      <pc:sldChg chg="modSp add">
        <pc:chgData name="Geiger, Michael J" userId="13cae92b-b37c-450b-a449-82fcae19569d" providerId="ADAL" clId="{05534AE3-7637-425E-A6F2-EB9009B1F8D2}" dt="2019-03-22T18:35:02.289" v="522" actId="20577"/>
        <pc:sldMkLst>
          <pc:docMk/>
          <pc:sldMk cId="1152723373" sldId="490"/>
        </pc:sldMkLst>
        <pc:spChg chg="mod">
          <ac:chgData name="Geiger, Michael J" userId="13cae92b-b37c-450b-a449-82fcae19569d" providerId="ADAL" clId="{05534AE3-7637-425E-A6F2-EB9009B1F8D2}" dt="2019-03-22T18:35:02.289" v="522" actId="20577"/>
          <ac:spMkLst>
            <pc:docMk/>
            <pc:sldMk cId="1152723373" sldId="490"/>
            <ac:spMk id="2" creationId="{E2CC6A47-E283-498A-9D3D-0897A5EC670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48A100-8A09-4445-AC7C-9B08746882F5}" type="datetime1">
              <a:rPr lang="en-US" smtClean="0"/>
              <a:t>3/22/2019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8E972-27B5-403A-AA76-1B70704E29A3}" type="datetime1">
              <a:rPr lang="en-US" smtClean="0"/>
              <a:t>3/22/2019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EF93F-7C26-45E5-AD0C-B373727AE35A}" type="datetime1">
              <a:rPr lang="en-US" smtClean="0"/>
              <a:t>3/22/2019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D44A5E-AA43-4B12-BF6D-F8462935D5C4}" type="datetime1">
              <a:rPr lang="en-US" smtClean="0"/>
              <a:t>3/22/2019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F48536-C3A3-4F48-BBA4-F392CB84F8BF}" type="datetime1">
              <a:rPr lang="en-US" smtClean="0"/>
              <a:t>3/22/2019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2657E7-2E30-46BA-A48D-3BAAF1F5BD20}" type="datetime1">
              <a:rPr lang="en-US" smtClean="0"/>
              <a:t>3/22/2019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DA22C5-823F-4228-9022-39694B9F8318}" type="datetime1">
              <a:rPr lang="en-US" smtClean="0"/>
              <a:t>3/22/2019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9316BE-6066-4344-B365-ACEB5D17527A}" type="datetime1">
              <a:rPr lang="en-US" smtClean="0"/>
              <a:t>3/22/2019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F9D5EE-32EC-44EF-8582-D34EC9692A84}" type="datetime1">
              <a:rPr lang="en-US" smtClean="0"/>
              <a:t>3/22/2019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F5C4DD-5324-4535-AEDD-A8F702797E84}" type="datetime1">
              <a:rPr lang="en-US" smtClean="0"/>
              <a:t>3/22/2019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49FDB4-A7E0-408C-9C9A-952C7B9A8358}" type="datetime1">
              <a:rPr lang="en-US" smtClean="0"/>
              <a:t>3/22/2019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249836-10AF-4474-B772-17427E45885F}" type="datetime1">
              <a:rPr lang="en-US" smtClean="0"/>
              <a:t>3/22/2019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5681BE-D1DD-459A-8BE6-B1FAA9BBEC36}" type="datetime1">
              <a:rPr lang="en-US" smtClean="0"/>
              <a:t>3/22/2019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6422D64-2F5F-4F50-A064-203F8872DF3B}" type="datetime1">
              <a:rPr lang="en-US" smtClean="0"/>
              <a:t>3/22/2019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20: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Array-based stacks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/>
              <a:t> variables, arguments,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/>
              <a:t> keyword </a:t>
            </a:r>
            <a:r>
              <a:rPr lang="en-US" dirty="0">
                <a:sym typeface="Wingdings"/>
              </a:rPr>
              <a:t> value won’t be changed</a:t>
            </a:r>
          </a:p>
          <a:p>
            <a:r>
              <a:rPr lang="en-US" dirty="0"/>
              <a:t>Define constant values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CAPACITY = 1024;</a:t>
            </a:r>
          </a:p>
          <a:p>
            <a:r>
              <a:rPr lang="en-US" dirty="0"/>
              <a:t>Indicate function argument won’t be modified</a:t>
            </a:r>
          </a:p>
          <a:p>
            <a:pPr lvl="1"/>
            <a:r>
              <a:rPr lang="en-US" dirty="0"/>
              <a:t>Used with reference arguments when pass-by-reference used to save space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ElementType</a:t>
            </a:r>
            <a:r>
              <a:rPr lang="en-US" dirty="0">
                <a:latin typeface="Courier New"/>
                <a:cs typeface="Courier New"/>
              </a:rPr>
              <a:t> f(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const </a:t>
            </a:r>
            <a:r>
              <a:rPr lang="en-US" dirty="0">
                <a:latin typeface="Courier New"/>
                <a:cs typeface="Courier New"/>
              </a:rPr>
              <a:t>Stack &amp;</a:t>
            </a:r>
            <a:r>
              <a:rPr lang="en-US" dirty="0" err="1">
                <a:latin typeface="Courier New"/>
                <a:cs typeface="Courier New"/>
              </a:rPr>
              <a:t>myStack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/>
              <a:t> methods won’t modify </a:t>
            </a:r>
            <a:r>
              <a:rPr lang="en-US" dirty="0">
                <a:solidFill>
                  <a:srgbClr val="0000FF"/>
                </a:solidFill>
              </a:rPr>
              <a:t>calling object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>
                <a:latin typeface="Courier New"/>
                <a:cs typeface="Courier New"/>
              </a:rPr>
              <a:t> empty() 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dirty="0"/>
              <a:t>Given </a:t>
            </a:r>
            <a:r>
              <a:rPr lang="en-US" dirty="0">
                <a:latin typeface="Courier New"/>
                <a:cs typeface="Courier New"/>
              </a:rPr>
              <a:t>Stack S</a:t>
            </a:r>
            <a:r>
              <a:rPr lang="en-US" dirty="0"/>
              <a:t>, if I write: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/>
                <a:cs typeface="Courier New"/>
              </a:rPr>
              <a:t>S.empty</a:t>
            </a:r>
            <a:r>
              <a:rPr lang="en-US" dirty="0">
                <a:latin typeface="Courier New"/>
                <a:cs typeface="Courier New"/>
              </a:rPr>
              <a:t>();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</a:t>
            </a:r>
            <a:r>
              <a:rPr lang="en-US" dirty="0"/>
              <a:t> is the calling object 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latin typeface="Courier New"/>
                <a:cs typeface="Courier New"/>
                <a:sym typeface="Wingdings"/>
              </a:rPr>
              <a:t>empty()</a:t>
            </a:r>
            <a:r>
              <a:rPr lang="en-US" dirty="0">
                <a:sym typeface="Wingdings"/>
              </a:rPr>
              <a:t> accesses member(s) of object </a:t>
            </a:r>
            <a:r>
              <a:rPr lang="en-US" dirty="0">
                <a:latin typeface="Courier New"/>
                <a:cs typeface="Courier New"/>
                <a:sym typeface="Wingdings"/>
              </a:rPr>
              <a:t>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38F5-A70A-9A4C-B16A-83BFBB911D67}" type="datetime1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61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828" y="1143000"/>
            <a:ext cx="8229600" cy="498792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Prototypes can specify default values</a:t>
            </a:r>
          </a:p>
          <a:p>
            <a:r>
              <a:rPr lang="en-US" dirty="0"/>
              <a:t>Example: </a:t>
            </a:r>
            <a:r>
              <a:rPr lang="en-US" dirty="0">
                <a:latin typeface="Courier New"/>
                <a:cs typeface="Courier New"/>
              </a:rPr>
              <a:t>Stack</a:t>
            </a:r>
            <a:r>
              <a:rPr lang="en-US" dirty="0"/>
              <a:t> constructor in .h file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Stack(unsigned </a:t>
            </a:r>
            <a:r>
              <a:rPr lang="en-US" dirty="0" err="1">
                <a:latin typeface="Courier New"/>
                <a:cs typeface="Courier New"/>
              </a:rPr>
              <a:t>maxSize</a:t>
            </a:r>
            <a:r>
              <a:rPr lang="en-US" dirty="0">
                <a:latin typeface="Courier New"/>
                <a:cs typeface="Courier New"/>
              </a:rPr>
              <a:t> = 1024);</a:t>
            </a:r>
            <a:endParaRPr lang="en-US" dirty="0"/>
          </a:p>
          <a:p>
            <a:pPr lvl="1"/>
            <a:r>
              <a:rPr lang="en-US" dirty="0"/>
              <a:t>If argument provided, </a:t>
            </a:r>
            <a:r>
              <a:rPr lang="en-US" dirty="0" err="1">
                <a:latin typeface="Courier New"/>
                <a:cs typeface="Courier New"/>
              </a:rPr>
              <a:t>maxSize</a:t>
            </a:r>
            <a:r>
              <a:rPr lang="en-US" dirty="0"/>
              <a:t> = argument</a:t>
            </a:r>
          </a:p>
          <a:p>
            <a:pPr lvl="1"/>
            <a:r>
              <a:rPr lang="en-US" dirty="0"/>
              <a:t>Otherwise, </a:t>
            </a:r>
            <a:r>
              <a:rPr lang="en-US" dirty="0" err="1">
                <a:latin typeface="Courier New"/>
                <a:cs typeface="Courier New"/>
              </a:rPr>
              <a:t>maxSize</a:t>
            </a:r>
            <a:r>
              <a:rPr lang="en-US" dirty="0"/>
              <a:t> = 1024</a:t>
            </a:r>
          </a:p>
          <a:p>
            <a:r>
              <a:rPr lang="en-US" dirty="0"/>
              <a:t>This constructor: default &amp; parameterized!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Stack S1(256);	</a:t>
            </a:r>
            <a:r>
              <a:rPr lang="en-US" dirty="0">
                <a:sym typeface="Wingdings"/>
              </a:rPr>
              <a:t> creates stack w/max size 256</a:t>
            </a:r>
          </a:p>
          <a:p>
            <a:pPr lvl="1">
              <a:tabLst>
                <a:tab pos="3149600" algn="l"/>
              </a:tabLst>
            </a:pPr>
            <a:r>
              <a:rPr lang="en-US" dirty="0">
                <a:latin typeface="Courier New"/>
                <a:cs typeface="Courier New"/>
                <a:sym typeface="Wingdings"/>
              </a:rPr>
              <a:t>Stack S2;</a:t>
            </a:r>
            <a:r>
              <a:rPr lang="en-US" dirty="0">
                <a:cs typeface="Courier New"/>
                <a:sym typeface="Wingdings"/>
              </a:rPr>
              <a:t>		</a:t>
            </a:r>
            <a:r>
              <a:rPr lang="en-US" dirty="0">
                <a:sym typeface="Wingdings"/>
              </a:rPr>
              <a:t> creates stack w/max size 1024</a:t>
            </a:r>
          </a:p>
          <a:p>
            <a:pPr>
              <a:tabLst>
                <a:tab pos="3319463" algn="l"/>
              </a:tabLst>
            </a:pPr>
            <a:r>
              <a:rPr lang="en-US" dirty="0">
                <a:sym typeface="Wingdings"/>
              </a:rPr>
              <a:t>Can be generalized to any function</a:t>
            </a:r>
          </a:p>
          <a:p>
            <a:pPr lvl="1">
              <a:tabLst>
                <a:tab pos="3319463" algn="l"/>
              </a:tabLst>
            </a:pPr>
            <a:r>
              <a:rPr lang="en-US" dirty="0">
                <a:sym typeface="Wingdings"/>
              </a:rPr>
              <a:t>Given prototype </a:t>
            </a:r>
            <a:r>
              <a:rPr lang="en-US" dirty="0" err="1">
                <a:latin typeface="Courier New"/>
                <a:cs typeface="Courier New"/>
                <a:sym typeface="Wingdings"/>
              </a:rPr>
              <a:t>int</a:t>
            </a:r>
            <a:r>
              <a:rPr lang="en-US" dirty="0">
                <a:latin typeface="Courier New"/>
                <a:cs typeface="Courier New"/>
                <a:sym typeface="Wingdings"/>
              </a:rPr>
              <a:t> f(</a:t>
            </a:r>
            <a:r>
              <a:rPr lang="en-US" dirty="0" err="1">
                <a:latin typeface="Courier New"/>
                <a:cs typeface="Courier New"/>
                <a:sym typeface="Wingdings"/>
              </a:rPr>
              <a:t>int</a:t>
            </a:r>
            <a:r>
              <a:rPr lang="en-US" dirty="0">
                <a:latin typeface="Courier New"/>
                <a:cs typeface="Courier New"/>
                <a:sym typeface="Wingdings"/>
              </a:rPr>
              <a:t> a, </a:t>
            </a:r>
            <a:r>
              <a:rPr lang="en-US" dirty="0" err="1">
                <a:latin typeface="Courier New"/>
                <a:cs typeface="Courier New"/>
                <a:sym typeface="Wingdings"/>
              </a:rPr>
              <a:t>int</a:t>
            </a:r>
            <a:r>
              <a:rPr lang="en-US" dirty="0">
                <a:latin typeface="Courier New"/>
                <a:cs typeface="Courier New"/>
                <a:sym typeface="Wingdings"/>
              </a:rPr>
              <a:t> b=10);</a:t>
            </a:r>
          </a:p>
          <a:p>
            <a:pPr lvl="1">
              <a:tabLst>
                <a:tab pos="3319463" algn="l"/>
              </a:tabLst>
            </a:pPr>
            <a:r>
              <a:rPr lang="en-US" dirty="0">
                <a:latin typeface="Courier New"/>
                <a:cs typeface="Courier New"/>
                <a:sym typeface="Wingdings"/>
              </a:rPr>
              <a:t>x = f(5, 15);	 a = 5, b = 15</a:t>
            </a:r>
          </a:p>
          <a:p>
            <a:pPr lvl="1">
              <a:tabLst>
                <a:tab pos="3319463" algn="l"/>
              </a:tabLst>
            </a:pPr>
            <a:r>
              <a:rPr lang="en-US" dirty="0">
                <a:latin typeface="Courier New"/>
                <a:cs typeface="Courier New"/>
                <a:sym typeface="Wingdings"/>
              </a:rPr>
              <a:t>y = f(-1);	 a = -1, b = 10</a:t>
            </a:r>
          </a:p>
          <a:p>
            <a:pPr lvl="1">
              <a:tabLst>
                <a:tab pos="3319463" algn="l"/>
              </a:tabLst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FFD3-26F3-4597-A961-25B5DAE27787}" type="datetime1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21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6A47-E283-498A-9D3D-0897A5EC6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allocation and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129C8-2F81-4BA7-AA4B-604487375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13B1D-8A57-4BBA-A5A7-814FE5F0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57E7-2E30-46BA-A48D-3BAAF1F5BD20}" type="datetime1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43AA4-1797-4F7A-ADF4-9ECFBDEE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69A3F-FF52-47B4-BDD6-C48FF4BD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23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stack example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Stack::Stack() : </a:t>
            </a:r>
            <a:r>
              <a:rPr lang="en-US" dirty="0" err="1">
                <a:latin typeface="Courier New"/>
                <a:cs typeface="Courier New"/>
              </a:rPr>
              <a:t>myTop</a:t>
            </a:r>
            <a:r>
              <a:rPr lang="en-US" dirty="0">
                <a:latin typeface="Courier New"/>
                <a:cs typeface="Courier New"/>
              </a:rPr>
              <a:t>(-1)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// if dynamic array, allocate array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bool Stack::</a:t>
            </a:r>
            <a:r>
              <a:rPr lang="en-US" dirty="0" err="1">
                <a:latin typeface="Courier New"/>
                <a:cs typeface="Courier New"/>
              </a:rPr>
              <a:t>isEmpty</a:t>
            </a:r>
            <a:r>
              <a:rPr lang="en-US" dirty="0"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return (</a:t>
            </a:r>
            <a:r>
              <a:rPr lang="en-US" dirty="0" err="1">
                <a:latin typeface="Courier New"/>
                <a:cs typeface="Courier New"/>
              </a:rPr>
              <a:t>myTop</a:t>
            </a:r>
            <a:r>
              <a:rPr lang="en-US" dirty="0">
                <a:latin typeface="Courier New"/>
                <a:cs typeface="Courier New"/>
              </a:rPr>
              <a:t> == -1);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void Stack::push(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StackElement</a:t>
            </a:r>
            <a:r>
              <a:rPr lang="en-US" dirty="0">
                <a:latin typeface="Courier New"/>
                <a:cs typeface="Courier New"/>
              </a:rPr>
              <a:t> &amp;</a:t>
            </a:r>
            <a:r>
              <a:rPr lang="en-US" dirty="0" err="1">
                <a:latin typeface="Courier New"/>
                <a:cs typeface="Courier New"/>
              </a:rPr>
              <a:t>val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if (</a:t>
            </a:r>
            <a:r>
              <a:rPr lang="en-US" dirty="0" err="1">
                <a:latin typeface="Courier New"/>
                <a:cs typeface="Courier New"/>
              </a:rPr>
              <a:t>myTop</a:t>
            </a:r>
            <a:r>
              <a:rPr lang="en-US" dirty="0">
                <a:latin typeface="Courier New"/>
                <a:cs typeface="Courier New"/>
              </a:rPr>
              <a:t> &lt; CAPACITY – 1)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dirty="0" err="1">
                <a:latin typeface="Courier New"/>
                <a:cs typeface="Courier New"/>
              </a:rPr>
              <a:t>myTop</a:t>
            </a:r>
            <a:r>
              <a:rPr lang="en-US" dirty="0"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dirty="0" err="1">
                <a:latin typeface="Courier New"/>
                <a:cs typeface="Courier New"/>
              </a:rPr>
              <a:t>myArray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myTop</a:t>
            </a:r>
            <a:r>
              <a:rPr lang="en-US" dirty="0">
                <a:latin typeface="Courier New"/>
                <a:cs typeface="Courier New"/>
              </a:rPr>
              <a:t>] = </a:t>
            </a:r>
            <a:r>
              <a:rPr lang="en-US" dirty="0" err="1">
                <a:latin typeface="Courier New"/>
                <a:cs typeface="Courier New"/>
              </a:rPr>
              <a:t>val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else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	// handle error appropriately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8F20-DD16-3649-AA4F-3D09456F1F7A}" type="datetime1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2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void Stack::pop()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if (!</a:t>
            </a:r>
            <a:r>
              <a:rPr lang="en-US" dirty="0" err="1">
                <a:latin typeface="Courier New"/>
                <a:cs typeface="Courier New"/>
              </a:rPr>
              <a:t>isEmpty</a:t>
            </a:r>
            <a:r>
              <a:rPr lang="en-US" dirty="0">
                <a:latin typeface="Courier New"/>
                <a:cs typeface="Courier New"/>
              </a:rPr>
              <a:t>())  </a:t>
            </a:r>
            <a:r>
              <a:rPr lang="en-US" dirty="0" err="1">
                <a:latin typeface="Courier New"/>
                <a:cs typeface="Courier New"/>
              </a:rPr>
              <a:t>myTop</a:t>
            </a:r>
            <a:r>
              <a:rPr lang="en-US" dirty="0">
                <a:latin typeface="Courier New"/>
                <a:cs typeface="Courier New"/>
              </a:rPr>
              <a:t>--;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else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	// handle error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StackElement</a:t>
            </a:r>
            <a:r>
              <a:rPr lang="en-US" dirty="0">
                <a:latin typeface="Courier New"/>
                <a:cs typeface="Courier New"/>
              </a:rPr>
              <a:t> Stack::top()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if (!</a:t>
            </a:r>
            <a:r>
              <a:rPr lang="en-US" dirty="0" err="1">
                <a:latin typeface="Courier New"/>
                <a:cs typeface="Courier New"/>
              </a:rPr>
              <a:t>isEmpty</a:t>
            </a:r>
            <a:r>
              <a:rPr lang="en-US" dirty="0">
                <a:latin typeface="Courier New"/>
                <a:cs typeface="Courier New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	return </a:t>
            </a:r>
            <a:r>
              <a:rPr lang="en-US" dirty="0" err="1">
                <a:latin typeface="Courier New"/>
                <a:cs typeface="Courier New"/>
              </a:rPr>
              <a:t>myArray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myTop</a:t>
            </a:r>
            <a:r>
              <a:rPr lang="en-US" dirty="0"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else	{	// return garbage value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dirty="0" err="1">
                <a:latin typeface="Courier New"/>
                <a:cs typeface="Courier New"/>
              </a:rPr>
              <a:t>cerr</a:t>
            </a:r>
            <a:r>
              <a:rPr lang="en-US" dirty="0">
                <a:latin typeface="Courier New"/>
                <a:cs typeface="Courier New"/>
              </a:rPr>
              <a:t> &lt;&lt; "Can’t read from empty stack\n";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	return </a:t>
            </a:r>
            <a:r>
              <a:rPr lang="en-US" dirty="0" err="1">
                <a:latin typeface="Courier New"/>
                <a:cs typeface="Courier New"/>
              </a:rPr>
              <a:t>myArray</a:t>
            </a:r>
            <a:r>
              <a:rPr lang="en-US" dirty="0">
                <a:latin typeface="Courier New"/>
                <a:cs typeface="Courier New"/>
              </a:rPr>
              <a:t>[CAPACITY-1];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8F20-DD16-3649-AA4F-3D09456F1F7A}" type="datetime1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20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time: more on stacks</a:t>
            </a:r>
          </a:p>
          <a:p>
            <a:pPr lvl="1"/>
            <a:r>
              <a:rPr lang="en-US" dirty="0"/>
              <a:t>Details of array-based implementation</a:t>
            </a:r>
          </a:p>
          <a:p>
            <a:pPr lvl="1"/>
            <a:r>
              <a:rPr lang="en-US" dirty="0"/>
              <a:t>Dynamic allocation, constructors, and destructors</a:t>
            </a:r>
          </a:p>
          <a:p>
            <a:pPr lvl="1"/>
            <a:r>
              <a:rPr lang="en-US" dirty="0"/>
              <a:t>Operator overloading</a:t>
            </a:r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Program 2 due 3/21</a:t>
            </a:r>
          </a:p>
          <a:p>
            <a:pPr lvl="1"/>
            <a:r>
              <a:rPr lang="en-US" dirty="0"/>
              <a:t>Exam 2: Monday, 4/1, 3-5 PM, Ball 214</a:t>
            </a:r>
          </a:p>
          <a:p>
            <a:pPr lvl="2"/>
            <a:r>
              <a:rPr lang="en-US" dirty="0"/>
              <a:t>Use same poll as before to request alt. exam</a:t>
            </a:r>
            <a:br>
              <a:rPr lang="en-US" dirty="0"/>
            </a:br>
            <a:r>
              <a:rPr lang="en-US" dirty="0"/>
              <a:t>(I’ll repost link)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1CBA00A-8F82-49AE-AE90-029C81DE26C4}" type="datetime1">
              <a:rPr lang="en-US" smtClean="0">
                <a:latin typeface="+mj-lt"/>
              </a:rPr>
              <a:t>3/22/2019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>
                <a:latin typeface="+mj-lt"/>
              </a:rPr>
              <a:pPr/>
              <a:t>15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Announcements/reminders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 2: Monday, 4/1, 3-5 PM, Ball 214</a:t>
            </a:r>
          </a:p>
          <a:p>
            <a:pPr lvl="1"/>
            <a:r>
              <a:rPr lang="en-US" dirty="0"/>
              <a:t>Use same poll as before to request alt. exam</a:t>
            </a:r>
            <a:br>
              <a:rPr lang="en-US" dirty="0"/>
            </a:br>
            <a:r>
              <a:rPr lang="en-US" dirty="0"/>
              <a:t>(I’ll repost link)</a:t>
            </a:r>
          </a:p>
          <a:p>
            <a:r>
              <a:rPr lang="en-US" dirty="0"/>
              <a:t>Program 3 coming soon …</a:t>
            </a:r>
          </a:p>
          <a:p>
            <a:endParaRPr lang="en-US" dirty="0"/>
          </a:p>
          <a:p>
            <a:r>
              <a:rPr lang="en-US" dirty="0"/>
              <a:t>Today’s lecture</a:t>
            </a:r>
          </a:p>
          <a:p>
            <a:pPr lvl="1"/>
            <a:r>
              <a:rPr lang="en-US" dirty="0"/>
              <a:t>Review: Stack basics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F2E22AB-CB4A-46AF-8F8D-F056A39A6D60}" type="datetime1">
              <a:rPr lang="en-US" smtClean="0">
                <a:latin typeface="+mj-lt"/>
              </a:rPr>
              <a:t>3/22/2019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19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Structures: Lecture 19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895A87-3C95-F542-A2B2-778DA915D3EF}" type="slidenum">
              <a:rPr lang="en-US" altLang="en-US">
                <a:latin typeface="Garamond" charset="0"/>
              </a:rPr>
              <a:pPr eaLnBrk="1" hangingPunct="1"/>
              <a:t>3</a:t>
            </a:fld>
            <a:endParaRPr lang="en-US" altLang="en-US">
              <a:latin typeface="Garamond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Courier New" charset="0"/>
                <a:cs typeface="Courier New" charset="0"/>
              </a:rPr>
              <a:t>Review: </a:t>
            </a: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altLang="en-US" dirty="0"/>
              <a:t> example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7772400" cy="10668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400" b="1">
                <a:latin typeface="Courier New" charset="0"/>
                <a:ea typeface="Courier New" charset="0"/>
                <a:cs typeface="Courier New" charset="0"/>
              </a:rPr>
              <a:t>int *ptr;</a:t>
            </a:r>
          </a:p>
          <a:p>
            <a:pPr>
              <a:buFont typeface="Monotype Sorts" charset="2"/>
              <a:buNone/>
            </a:pPr>
            <a:r>
              <a:rPr lang="en-US" altLang="en-US" sz="2400" b="1">
                <a:latin typeface="Courier New" charset="0"/>
                <a:ea typeface="Courier New" charset="0"/>
                <a:cs typeface="Courier New" charset="0"/>
              </a:rPr>
              <a:t>ptr = new int (100);</a:t>
            </a:r>
          </a:p>
        </p:txBody>
      </p:sp>
      <p:sp>
        <p:nvSpPr>
          <p:cNvPr id="47120" name="Rectangle 6"/>
          <p:cNvSpPr>
            <a:spLocks noChangeArrowheads="1"/>
          </p:cNvSpPr>
          <p:nvPr/>
        </p:nvSpPr>
        <p:spPr bwMode="auto">
          <a:xfrm>
            <a:off x="1981200" y="2133600"/>
            <a:ext cx="7620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476500" y="2133600"/>
            <a:ext cx="2324100" cy="457200"/>
            <a:chOff x="1800" y="2880"/>
            <a:chExt cx="1464" cy="288"/>
          </a:xfrm>
        </p:grpSpPr>
        <p:sp>
          <p:nvSpPr>
            <p:cNvPr id="14353" name="Rectangle 8"/>
            <p:cNvSpPr>
              <a:spLocks noChangeArrowheads="1"/>
            </p:cNvSpPr>
            <p:nvPr/>
          </p:nvSpPr>
          <p:spPr bwMode="auto">
            <a:xfrm>
              <a:off x="2880" y="2880"/>
              <a:ext cx="38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100</a:t>
              </a:r>
            </a:p>
          </p:txBody>
        </p:sp>
        <p:cxnSp>
          <p:nvCxnSpPr>
            <p:cNvPr id="14354" name="AutoShape 9"/>
            <p:cNvCxnSpPr>
              <a:cxnSpLocks noChangeShapeType="1"/>
              <a:endCxn id="14353" idx="1"/>
            </p:cNvCxnSpPr>
            <p:nvPr/>
          </p:nvCxnSpPr>
          <p:spPr bwMode="auto">
            <a:xfrm>
              <a:off x="1800" y="3024"/>
              <a:ext cx="1074" cy="0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371600" y="2133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ptr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990600" y="2895600"/>
            <a:ext cx="6477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 typeface="Monotype Sorts" charset="2"/>
              <a:buNone/>
            </a:pPr>
            <a:r>
              <a:rPr lang="en-US" altLang="en-US" sz="2400" b="1">
                <a:latin typeface="Courier New" charset="0"/>
                <a:ea typeface="Courier New" charset="0"/>
                <a:cs typeface="Courier New" charset="0"/>
              </a:rPr>
              <a:t>delete ptr;	</a:t>
            </a:r>
            <a:r>
              <a:rPr lang="en-US" altLang="en-US" sz="2400" b="1">
                <a:solidFill>
                  <a:srgbClr val="336600"/>
                </a:solidFill>
                <a:latin typeface="Courier New" charset="0"/>
                <a:ea typeface="Courier New" charset="0"/>
                <a:cs typeface="Courier New" charset="0"/>
              </a:rPr>
              <a:t>//free the memory</a:t>
            </a:r>
            <a:endParaRPr lang="en-US" altLang="en-US" sz="2400" b="1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981200" y="3581400"/>
            <a:ext cx="2819400" cy="533400"/>
            <a:chOff x="2362200" y="4572000"/>
            <a:chExt cx="2819400" cy="533400"/>
          </a:xfrm>
        </p:grpSpPr>
        <p:sp>
          <p:nvSpPr>
            <p:cNvPr id="14351" name="Rectangle 6"/>
            <p:cNvSpPr>
              <a:spLocks noChangeArrowheads="1"/>
            </p:cNvSpPr>
            <p:nvPr/>
          </p:nvSpPr>
          <p:spPr bwMode="auto">
            <a:xfrm>
              <a:off x="2362200" y="4572000"/>
              <a:ext cx="762000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52" name="Rectangle 8"/>
            <p:cNvSpPr>
              <a:spLocks noChangeArrowheads="1"/>
            </p:cNvSpPr>
            <p:nvPr/>
          </p:nvSpPr>
          <p:spPr bwMode="auto">
            <a:xfrm>
              <a:off x="4572000" y="4572000"/>
              <a:ext cx="609600" cy="4572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?</a:t>
              </a:r>
            </a:p>
          </p:txBody>
        </p:sp>
      </p:grp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371600" y="35814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ptr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A6A406F-D1AF-430F-8A3D-38D034A1179E}" type="datetime1">
              <a:rPr lang="en-US" altLang="en-US" smtClean="0"/>
              <a:t>3/22/2019</a:t>
            </a:fld>
            <a:endParaRPr lang="en-US" altLang="en-US"/>
          </a:p>
        </p:txBody>
      </p:sp>
      <p:cxnSp>
        <p:nvCxnSpPr>
          <p:cNvPr id="20" name="AutoShape 9"/>
          <p:cNvCxnSpPr>
            <a:cxnSpLocks noChangeShapeType="1"/>
          </p:cNvCxnSpPr>
          <p:nvPr/>
        </p:nvCxnSpPr>
        <p:spPr bwMode="auto">
          <a:xfrm>
            <a:off x="2486025" y="3810000"/>
            <a:ext cx="1704975" cy="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57200" y="4267200"/>
            <a:ext cx="8229600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latin typeface="Courier New" pitchFamily="49" charset="0"/>
                <a:ea typeface="+mn-ea"/>
                <a:cs typeface="Courier New" pitchFamily="49" charset="0"/>
              </a:rPr>
              <a:t>delete</a:t>
            </a:r>
            <a:r>
              <a:rPr lang="en-US" sz="3000" kern="0" dirty="0">
                <a:latin typeface="+mn-lt"/>
                <a:ea typeface="+mn-ea"/>
                <a:cs typeface="+mn-cs"/>
              </a:rPr>
              <a:t> frees space on heap ...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latin typeface="+mn-lt"/>
                <a:ea typeface="+mn-ea"/>
                <a:cs typeface="+mn-cs"/>
              </a:rPr>
              <a:t>... but </a:t>
            </a:r>
            <a:r>
              <a:rPr lang="en-US" sz="3000" kern="0" dirty="0" err="1"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sz="3000" kern="0" dirty="0">
                <a:latin typeface="+mn-lt"/>
                <a:ea typeface="+mn-ea"/>
                <a:cs typeface="+mn-cs"/>
              </a:rPr>
              <a:t> still points to same address!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q"/>
              <a:defRPr/>
            </a:pPr>
            <a:r>
              <a:rPr lang="en-US" sz="2200" kern="0" dirty="0">
                <a:latin typeface="+mn-lt"/>
                <a:ea typeface="+mn-ea"/>
                <a:cs typeface="+mn-cs"/>
              </a:rPr>
              <a:t>Solution: assign freed pointers to </a:t>
            </a:r>
            <a:r>
              <a:rPr lang="en-US" sz="2200" kern="0" dirty="0">
                <a:latin typeface="Courier New" pitchFamily="49" charset="0"/>
                <a:ea typeface="+mn-ea"/>
                <a:cs typeface="Courier New" pitchFamily="49" charset="0"/>
              </a:rPr>
              <a:t>NULL: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n-US" sz="2200" b="1" kern="0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sz="2200" b="1" kern="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= NULL;</a:t>
            </a:r>
          </a:p>
        </p:txBody>
      </p:sp>
    </p:spTree>
    <p:extLst>
      <p:ext uri="{BB962C8B-B14F-4D97-AF65-F5344CB8AC3E}">
        <p14:creationId xmlns:p14="http://schemas.microsoft.com/office/powerpoint/2010/main" val="81299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0" grpId="0" animBg="1"/>
      <p:bldP spid="16" grpId="0"/>
      <p:bldP spid="18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Structures: Lecture 19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9D7A46-EA8F-AD48-B5A1-C8A804F4E964}" type="slidenum">
              <a:rPr lang="en-US" altLang="en-US">
                <a:latin typeface="Garamond" charset="0"/>
              </a:rPr>
              <a:pPr eaLnBrk="1" hangingPunct="1"/>
              <a:t>4</a:t>
            </a:fld>
            <a:endParaRPr lang="en-US" altLang="en-US">
              <a:latin typeface="Garamond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Review: </a:t>
            </a:r>
            <a:r>
              <a:rPr lang="en-US" altLang="en-US" sz="3600" dirty="0"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altLang="en-US" sz="3600" dirty="0"/>
              <a:t> with arrays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848600" cy="42672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400">
                <a:latin typeface="Courier New" charset="0"/>
                <a:ea typeface="Courier New" charset="0"/>
                <a:cs typeface="Courier New" charset="0"/>
              </a:rPr>
              <a:t>double *dptr;</a:t>
            </a:r>
          </a:p>
          <a:p>
            <a:pPr>
              <a:buFont typeface="Monotype Sorts" charset="2"/>
              <a:buNone/>
            </a:pPr>
            <a:r>
              <a:rPr lang="en-US" altLang="en-US" sz="2400">
                <a:latin typeface="Courier New" charset="0"/>
                <a:ea typeface="Courier New" charset="0"/>
                <a:cs typeface="Courier New" charset="0"/>
              </a:rPr>
              <a:t>const int SIZE = 10;</a:t>
            </a:r>
          </a:p>
          <a:p>
            <a:pPr>
              <a:buFont typeface="Monotype Sorts" charset="2"/>
              <a:buNone/>
            </a:pPr>
            <a:r>
              <a:rPr lang="en-US" altLang="en-US" sz="2400">
                <a:latin typeface="Courier New" charset="0"/>
                <a:ea typeface="Courier New" charset="0"/>
                <a:cs typeface="Courier New" charset="0"/>
              </a:rPr>
              <a:t>dptr = </a:t>
            </a:r>
            <a:r>
              <a:rPr lang="en-US" altLang="en-US" sz="240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new double</a:t>
            </a:r>
            <a:r>
              <a:rPr lang="en-US" altLang="en-US" sz="24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[SIZE]</a:t>
            </a:r>
            <a:r>
              <a:rPr lang="en-US" altLang="en-US" sz="240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altLang="en-US" sz="240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2400">
                <a:solidFill>
                  <a:srgbClr val="336600"/>
                </a:solidFill>
                <a:latin typeface="Courier New" charset="0"/>
                <a:ea typeface="Courier New" charset="0"/>
                <a:cs typeface="Courier New" charset="0"/>
              </a:rPr>
              <a:t>//80 bytes</a:t>
            </a:r>
            <a:endParaRPr lang="en-US" altLang="en-US" sz="240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Monotype Sorts" charset="2"/>
              <a:buNone/>
            </a:pPr>
            <a:r>
              <a:rPr lang="en-US" altLang="en-US" sz="2400">
                <a:latin typeface="Courier New" charset="0"/>
                <a:ea typeface="Courier New" charset="0"/>
                <a:cs typeface="Courier New" charset="0"/>
              </a:rPr>
              <a:t>for(int i=0; i&lt;SIZE; ++i)</a:t>
            </a:r>
          </a:p>
          <a:p>
            <a:pPr>
              <a:buFont typeface="Monotype Sorts" charset="2"/>
              <a:buNone/>
            </a:pPr>
            <a:r>
              <a:rPr lang="en-US" altLang="en-US" sz="2400">
                <a:latin typeface="Courier New" charset="0"/>
                <a:ea typeface="Courier New" charset="0"/>
                <a:cs typeface="Courier New" charset="0"/>
              </a:rPr>
              <a:t>	cin &gt;&gt; dptr[i];</a:t>
            </a:r>
          </a:p>
          <a:p>
            <a:pPr>
              <a:buFont typeface="Monotype Sorts" charset="2"/>
              <a:buNone/>
            </a:pPr>
            <a:r>
              <a:rPr lang="en-US" altLang="en-US" sz="2400">
                <a:latin typeface="Courier New" charset="0"/>
                <a:ea typeface="Courier New" charset="0"/>
                <a:cs typeface="Courier New" charset="0"/>
              </a:rPr>
              <a:t>fun1(dptr, SIZE); </a:t>
            </a:r>
            <a:r>
              <a:rPr lang="en-US" altLang="en-US" sz="2400">
                <a:solidFill>
                  <a:srgbClr val="336600"/>
                </a:solidFill>
                <a:latin typeface="Courier New" charset="0"/>
                <a:ea typeface="Courier New" charset="0"/>
                <a:cs typeface="Courier New" charset="0"/>
              </a:rPr>
              <a:t>// pass array to fun1</a:t>
            </a:r>
            <a:endParaRPr lang="en-US" altLang="en-US" sz="240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Monotype Sorts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delete </a:t>
            </a:r>
            <a:r>
              <a:rPr lang="en-US" altLang="en-US" sz="24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[]</a:t>
            </a:r>
            <a:r>
              <a:rPr lang="en-US" altLang="en-US" sz="240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dptr</a:t>
            </a:r>
            <a:r>
              <a:rPr lang="en-US" altLang="en-US" sz="2400">
                <a:latin typeface="Courier New" charset="0"/>
                <a:ea typeface="Courier New" charset="0"/>
                <a:cs typeface="Courier New" charset="0"/>
              </a:rPr>
              <a:t>;	   </a:t>
            </a:r>
            <a:r>
              <a:rPr lang="en-US" altLang="en-US" sz="2400">
                <a:solidFill>
                  <a:srgbClr val="336600"/>
                </a:solidFill>
                <a:latin typeface="Courier New" charset="0"/>
                <a:ea typeface="Courier New" charset="0"/>
                <a:cs typeface="Courier New" charset="0"/>
              </a:rPr>
              <a:t>//free all 10 elements</a:t>
            </a:r>
          </a:p>
          <a:p>
            <a:pPr>
              <a:buFont typeface="Monotype Sorts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dptr = NULL;</a:t>
            </a:r>
            <a:endParaRPr lang="en-US" altLang="en-US" sz="280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A083FA1-65F5-42B1-92C0-7C77C8985332}" type="datetime1">
              <a:rPr lang="en-US" altLang="en-US" smtClean="0"/>
              <a:t>3/22/2019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14063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List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sequence of a finite number of data items, all of the same type</a:t>
            </a:r>
          </a:p>
          <a:p>
            <a:r>
              <a:rPr lang="en-US" dirty="0"/>
              <a:t>Basic operations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Construction</a:t>
            </a:r>
            <a:r>
              <a:rPr lang="en-US" dirty="0"/>
              <a:t>: create empty list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Empty</a:t>
            </a:r>
            <a:r>
              <a:rPr lang="en-US" dirty="0"/>
              <a:t>: check if the list is empty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Insert</a:t>
            </a:r>
            <a:r>
              <a:rPr lang="en-US" dirty="0"/>
              <a:t>: add an item to the list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Delete</a:t>
            </a:r>
            <a:r>
              <a:rPr lang="en-US" dirty="0"/>
              <a:t>: remove an item from the list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Traverse</a:t>
            </a:r>
            <a:r>
              <a:rPr lang="en-US" dirty="0"/>
              <a:t>: go through part or all of list, accessing and processing elements in order</a:t>
            </a:r>
          </a:p>
          <a:p>
            <a:pPr lvl="2"/>
            <a:r>
              <a:rPr lang="en-US" dirty="0"/>
              <a:t>Types of traversal include </a:t>
            </a:r>
            <a:r>
              <a:rPr lang="en-US" dirty="0">
                <a:solidFill>
                  <a:srgbClr val="0000FF"/>
                </a:solidFill>
              </a:rPr>
              <a:t>search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output</a:t>
            </a:r>
            <a:r>
              <a:rPr lang="en-US" dirty="0"/>
              <a:t> (to screen or file), </a:t>
            </a:r>
            <a:r>
              <a:rPr lang="en-US" dirty="0">
                <a:solidFill>
                  <a:srgbClr val="0000FF"/>
                </a:solidFill>
              </a:rPr>
              <a:t>copy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rearrange </a:t>
            </a:r>
            <a:r>
              <a:rPr lang="en-US" dirty="0"/>
              <a:t>(usually sort)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C199-2957-4EA8-AC1F-D33836AB97BB}" type="datetime1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59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Stack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is last-in, first-out (LIFO) data structure</a:t>
            </a:r>
          </a:p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Ordered collection of data items</a:t>
            </a:r>
          </a:p>
          <a:p>
            <a:pPr lvl="1"/>
            <a:r>
              <a:rPr lang="en-US" dirty="0"/>
              <a:t>Can only be accessed at one end (top of stack)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Construction (start with empty stack)</a:t>
            </a:r>
          </a:p>
          <a:p>
            <a:pPr lvl="1"/>
            <a:r>
              <a:rPr lang="en-US" dirty="0"/>
              <a:t>Check if stack is empty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Push</a:t>
            </a:r>
            <a:r>
              <a:rPr lang="en-US" dirty="0"/>
              <a:t>: add data to the top of the stack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Pop</a:t>
            </a:r>
            <a:r>
              <a:rPr lang="en-US" dirty="0"/>
              <a:t>: remove data from the top of the stack</a:t>
            </a:r>
          </a:p>
          <a:p>
            <a:pPr lvl="1"/>
            <a:r>
              <a:rPr lang="en-US" dirty="0"/>
              <a:t>Read item at top of stack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0D92-987C-406B-9B31-465D2820A029}" type="datetime1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75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Very similar to list ADT</a:t>
            </a:r>
          </a:p>
          <a:p>
            <a:pPr lvl="1"/>
            <a:r>
              <a:rPr lang="en-US" dirty="0"/>
              <a:t>Same basic idea: sequence of items</a:t>
            </a:r>
          </a:p>
          <a:p>
            <a:pPr lvl="1"/>
            <a:r>
              <a:rPr lang="en-US" dirty="0"/>
              <a:t>Restrict access only to top element—simplifies implementation</a:t>
            </a:r>
          </a:p>
          <a:p>
            <a:r>
              <a:rPr lang="en-US" dirty="0"/>
              <a:t>What data do we need in a stack object?</a:t>
            </a:r>
          </a:p>
          <a:p>
            <a:pPr lvl="1"/>
            <a:r>
              <a:rPr lang="en-US" dirty="0"/>
              <a:t>Actual stack storage</a:t>
            </a:r>
          </a:p>
          <a:p>
            <a:pPr lvl="1"/>
            <a:r>
              <a:rPr lang="en-US" dirty="0"/>
              <a:t>Location of top element</a:t>
            </a:r>
          </a:p>
          <a:p>
            <a:pPr lvl="1"/>
            <a:r>
              <a:rPr lang="en-US" dirty="0"/>
              <a:t>Capacity (maybe)</a:t>
            </a:r>
          </a:p>
          <a:p>
            <a:r>
              <a:rPr lang="en-US" dirty="0"/>
              <a:t>Implementation options</a:t>
            </a:r>
          </a:p>
          <a:p>
            <a:pPr lvl="1"/>
            <a:r>
              <a:rPr lang="en-US" dirty="0"/>
              <a:t>Array-based stack</a:t>
            </a:r>
          </a:p>
          <a:p>
            <a:pPr lvl="1"/>
            <a:r>
              <a:rPr lang="en-US" dirty="0"/>
              <a:t>Linked stack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E698-AD75-B648-97EC-AE970604B687}" type="datetime1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5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should “top of stack” be in array?</a:t>
            </a:r>
          </a:p>
          <a:p>
            <a:pPr lvl="1"/>
            <a:r>
              <a:rPr lang="en-US" dirty="0"/>
              <a:t>Highest-indexed element—no need to shift contents when pushing or popping elements</a:t>
            </a:r>
          </a:p>
          <a:p>
            <a:r>
              <a:rPr lang="en-US" dirty="0"/>
              <a:t>Array-based list tracks capacity, current size</a:t>
            </a:r>
          </a:p>
          <a:p>
            <a:pPr lvl="1"/>
            <a:r>
              <a:rPr lang="en-US" dirty="0"/>
              <a:t>Does stack object need to track capacity?</a:t>
            </a:r>
          </a:p>
          <a:p>
            <a:pPr lvl="2"/>
            <a:r>
              <a:rPr lang="en-US" dirty="0"/>
              <a:t>Yes—must make sure we don’t overfill array</a:t>
            </a:r>
          </a:p>
          <a:p>
            <a:pPr lvl="1"/>
            <a:r>
              <a:rPr lang="en-US" dirty="0"/>
              <a:t>Why doesn’t stack need to track current size?</a:t>
            </a:r>
          </a:p>
          <a:p>
            <a:pPr lvl="2"/>
            <a:r>
              <a:rPr lang="en-US" dirty="0"/>
              <a:t>Top of stack = highest-indexed element</a:t>
            </a:r>
          </a:p>
          <a:p>
            <a:pPr lvl="2"/>
            <a:r>
              <a:rPr lang="en-US" dirty="0"/>
              <a:t>Implicitly tracks size!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8F20-DD16-3649-AA4F-3D09456F1F7A}" type="datetime1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4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stack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Describe, in code or pseudo-code, how to write the following Stack member functions, assuming each element is a double</a:t>
            </a:r>
          </a:p>
          <a:p>
            <a:pPr lvl="1"/>
            <a:r>
              <a:rPr lang="en-US" dirty="0"/>
              <a:t>Constructor: </a:t>
            </a:r>
            <a:r>
              <a:rPr lang="en-US" dirty="0">
                <a:latin typeface="Courier New"/>
                <a:cs typeface="Courier New"/>
              </a:rPr>
              <a:t>Stack(unsigned </a:t>
            </a:r>
            <a:r>
              <a:rPr lang="en-US" dirty="0" err="1">
                <a:latin typeface="Courier New"/>
                <a:cs typeface="Courier New"/>
              </a:rPr>
              <a:t>maxSize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lvl="1"/>
            <a:r>
              <a:rPr lang="en-US" dirty="0"/>
              <a:t>Destructor: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~Stack();</a:t>
            </a:r>
          </a:p>
          <a:p>
            <a:pPr lvl="1"/>
            <a:r>
              <a:rPr lang="en-US" dirty="0"/>
              <a:t>Check if empty: </a:t>
            </a:r>
            <a:r>
              <a:rPr lang="en-US" dirty="0">
                <a:latin typeface="Courier New"/>
                <a:cs typeface="Courier New"/>
              </a:rPr>
              <a:t>bool empty() const;</a:t>
            </a:r>
          </a:p>
          <a:p>
            <a:pPr lvl="1"/>
            <a:r>
              <a:rPr lang="en-US" dirty="0"/>
              <a:t>Add new element: </a:t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void push(const double &amp;</a:t>
            </a:r>
            <a:r>
              <a:rPr lang="en-US" dirty="0" err="1">
                <a:latin typeface="Courier New"/>
                <a:cs typeface="Courier New"/>
              </a:rPr>
              <a:t>val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lvl="1"/>
            <a:r>
              <a:rPr lang="en-US" dirty="0"/>
              <a:t>Remove top element: </a:t>
            </a:r>
            <a:r>
              <a:rPr lang="en-US" dirty="0">
                <a:latin typeface="Courier New"/>
                <a:cs typeface="Courier New"/>
              </a:rPr>
              <a:t>void pop();</a:t>
            </a:r>
          </a:p>
          <a:p>
            <a:pPr lvl="1"/>
            <a:r>
              <a:rPr lang="en-US" dirty="0"/>
              <a:t>Read top element: </a:t>
            </a:r>
            <a:r>
              <a:rPr lang="en-US" dirty="0">
                <a:latin typeface="Courier New"/>
                <a:cs typeface="Courier New"/>
              </a:rPr>
              <a:t>double top();</a:t>
            </a:r>
          </a:p>
          <a:p>
            <a:r>
              <a:rPr lang="en-US" dirty="0"/>
              <a:t>Assume stack has following members</a:t>
            </a:r>
          </a:p>
          <a:p>
            <a:pPr marL="344487" lvl="1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double *list;	// The actual data stored on the stack</a:t>
            </a:r>
          </a:p>
          <a:p>
            <a:pPr marL="344487" lvl="1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		// Index for top of stack</a:t>
            </a:r>
          </a:p>
          <a:p>
            <a:pPr marL="344487" lvl="1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cap;	// Capacity (max size) of stack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8F20-DD16-3649-AA4F-3D09456F1F7A}" type="datetime1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73255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11928</TotalTime>
  <Words>691</Words>
  <Application>Microsoft Office PowerPoint</Application>
  <PresentationFormat>On-screen Show (4:3)</PresentationFormat>
  <Paragraphs>199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Courier New</vt:lpstr>
      <vt:lpstr>Garamond</vt:lpstr>
      <vt:lpstr>Monotype Sorts</vt:lpstr>
      <vt:lpstr>Wingdings</vt:lpstr>
      <vt:lpstr>Edge</vt:lpstr>
      <vt:lpstr>EECE.3220 Data Structures</vt:lpstr>
      <vt:lpstr>Announcements/reminders</vt:lpstr>
      <vt:lpstr>Review: delete example</vt:lpstr>
      <vt:lpstr>Review: delete with arrays</vt:lpstr>
      <vt:lpstr>Review: List ADT</vt:lpstr>
      <vt:lpstr>Review: Stack ADT</vt:lpstr>
      <vt:lpstr>Stack implementations</vt:lpstr>
      <vt:lpstr>Array-based stacks</vt:lpstr>
      <vt:lpstr>Array-based stack examples</vt:lpstr>
      <vt:lpstr>const variables, arguments, methods</vt:lpstr>
      <vt:lpstr>Default function arguments</vt:lpstr>
      <vt:lpstr>Dynamic allocation and constructors</vt:lpstr>
      <vt:lpstr>Array-based stack example solutions</vt:lpstr>
      <vt:lpstr>PowerPoint Presentation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2625</cp:revision>
  <dcterms:created xsi:type="dcterms:W3CDTF">2006-04-03T05:03:01Z</dcterms:created>
  <dcterms:modified xsi:type="dcterms:W3CDTF">2019-03-22T19:34:56Z</dcterms:modified>
</cp:coreProperties>
</file>