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2"/>
  </p:notesMasterIdLst>
  <p:handoutMasterIdLst>
    <p:handoutMasterId r:id="rId13"/>
  </p:handoutMasterIdLst>
  <p:sldIdLst>
    <p:sldId id="256" r:id="rId2"/>
    <p:sldId id="422" r:id="rId3"/>
    <p:sldId id="523" r:id="rId4"/>
    <p:sldId id="524" r:id="rId5"/>
    <p:sldId id="525" r:id="rId6"/>
    <p:sldId id="519" r:id="rId7"/>
    <p:sldId id="520" r:id="rId8"/>
    <p:sldId id="521" r:id="rId9"/>
    <p:sldId id="522" r:id="rId10"/>
    <p:sldId id="447" r:id="rId1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15932DB7-C50E-4405-991F-85DC14223169}">
          <p14:sldIdLst>
            <p14:sldId id="256"/>
            <p14:sldId id="422"/>
            <p14:sldId id="523"/>
            <p14:sldId id="524"/>
            <p14:sldId id="525"/>
            <p14:sldId id="519"/>
            <p14:sldId id="520"/>
            <p14:sldId id="521"/>
            <p14:sldId id="522"/>
            <p14:sldId id="4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EF9D7B-3CE9-4326-B012-92C303C76E83}" v="4" dt="2019-03-18T14:15:46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105352A0-50B1-43E0-B5C4-04DFAB94F944}"/>
    <pc:docChg chg="undo addSld delSld modSld modSection">
      <pc:chgData name="Geiger, Michael J" userId="13cae92b-b37c-450b-a449-82fcae19569d" providerId="ADAL" clId="{105352A0-50B1-43E0-B5C4-04DFAB94F944}" dt="2019-03-18T14:15:38.804" v="102" actId="5793"/>
      <pc:docMkLst>
        <pc:docMk/>
      </pc:docMkLst>
      <pc:sldChg chg="modSp">
        <pc:chgData name="Geiger, Michael J" userId="13cae92b-b37c-450b-a449-82fcae19569d" providerId="ADAL" clId="{105352A0-50B1-43E0-B5C4-04DFAB94F944}" dt="2019-03-18T14:13:41.378" v="1" actId="20577"/>
        <pc:sldMkLst>
          <pc:docMk/>
          <pc:sldMk cId="0" sldId="256"/>
        </pc:sldMkLst>
        <pc:spChg chg="mod">
          <ac:chgData name="Geiger, Michael J" userId="13cae92b-b37c-450b-a449-82fcae19569d" providerId="ADAL" clId="{105352A0-50B1-43E0-B5C4-04DFAB94F944}" dt="2019-03-18T14:13:41.378" v="1" actId="20577"/>
          <ac:spMkLst>
            <pc:docMk/>
            <pc:sldMk cId="0" sldId="256"/>
            <ac:spMk id="17410" creationId="{00000000-0000-0000-0000-000000000000}"/>
          </ac:spMkLst>
        </pc:spChg>
      </pc:sldChg>
      <pc:sldChg chg="modSp">
        <pc:chgData name="Geiger, Michael J" userId="13cae92b-b37c-450b-a449-82fcae19569d" providerId="ADAL" clId="{105352A0-50B1-43E0-B5C4-04DFAB94F944}" dt="2019-03-18T14:14:04.200" v="83" actId="20577"/>
        <pc:sldMkLst>
          <pc:docMk/>
          <pc:sldMk cId="0" sldId="422"/>
        </pc:sldMkLst>
        <pc:spChg chg="mod">
          <ac:chgData name="Geiger, Michael J" userId="13cae92b-b37c-450b-a449-82fcae19569d" providerId="ADAL" clId="{105352A0-50B1-43E0-B5C4-04DFAB94F944}" dt="2019-03-18T14:14:04.200" v="83" actId="20577"/>
          <ac:spMkLst>
            <pc:docMk/>
            <pc:sldMk cId="0" sldId="422"/>
            <ac:spMk id="18434" creationId="{00000000-0000-0000-0000-000000000000}"/>
          </ac:spMkLst>
        </pc:spChg>
      </pc:sldChg>
      <pc:sldChg chg="modSp">
        <pc:chgData name="Geiger, Michael J" userId="13cae92b-b37c-450b-a449-82fcae19569d" providerId="ADAL" clId="{105352A0-50B1-43E0-B5C4-04DFAB94F944}" dt="2019-03-18T14:15:38.804" v="102" actId="5793"/>
        <pc:sldMkLst>
          <pc:docMk/>
          <pc:sldMk cId="0" sldId="447"/>
        </pc:sldMkLst>
        <pc:spChg chg="mod">
          <ac:chgData name="Geiger, Michael J" userId="13cae92b-b37c-450b-a449-82fcae19569d" providerId="ADAL" clId="{105352A0-50B1-43E0-B5C4-04DFAB94F944}" dt="2019-03-18T14:15:38.804" v="102" actId="5793"/>
          <ac:spMkLst>
            <pc:docMk/>
            <pc:sldMk cId="0" sldId="447"/>
            <ac:spMk id="35842" creationId="{00000000-0000-0000-0000-000000000000}"/>
          </ac:spMkLst>
        </pc:spChg>
      </pc:sldChg>
      <pc:sldChg chg="del">
        <pc:chgData name="Geiger, Michael J" userId="13cae92b-b37c-450b-a449-82fcae19569d" providerId="ADAL" clId="{105352A0-50B1-43E0-B5C4-04DFAB94F944}" dt="2019-03-18T14:15:25.126" v="95" actId="2696"/>
        <pc:sldMkLst>
          <pc:docMk/>
          <pc:sldMk cId="0" sldId="467"/>
        </pc:sldMkLst>
      </pc:sldChg>
      <pc:sldChg chg="del">
        <pc:chgData name="Geiger, Michael J" userId="13cae92b-b37c-450b-a449-82fcae19569d" providerId="ADAL" clId="{105352A0-50B1-43E0-B5C4-04DFAB94F944}" dt="2019-03-18T14:15:25.145" v="96" actId="2696"/>
        <pc:sldMkLst>
          <pc:docMk/>
          <pc:sldMk cId="0" sldId="468"/>
        </pc:sldMkLst>
      </pc:sldChg>
      <pc:sldChg chg="del">
        <pc:chgData name="Geiger, Michael J" userId="13cae92b-b37c-450b-a449-82fcae19569d" providerId="ADAL" clId="{105352A0-50B1-43E0-B5C4-04DFAB94F944}" dt="2019-03-18T14:15:25.172" v="97" actId="2696"/>
        <pc:sldMkLst>
          <pc:docMk/>
          <pc:sldMk cId="0" sldId="469"/>
        </pc:sldMkLst>
      </pc:sldChg>
      <pc:sldChg chg="del">
        <pc:chgData name="Geiger, Michael J" userId="13cae92b-b37c-450b-a449-82fcae19569d" providerId="ADAL" clId="{105352A0-50B1-43E0-B5C4-04DFAB94F944}" dt="2019-03-18T14:15:25.198" v="98" actId="2696"/>
        <pc:sldMkLst>
          <pc:docMk/>
          <pc:sldMk cId="0" sldId="470"/>
        </pc:sldMkLst>
      </pc:sldChg>
      <pc:sldChg chg="del">
        <pc:chgData name="Geiger, Michael J" userId="13cae92b-b37c-450b-a449-82fcae19569d" providerId="ADAL" clId="{105352A0-50B1-43E0-B5C4-04DFAB94F944}" dt="2019-03-18T14:15:25.227" v="99" actId="2696"/>
        <pc:sldMkLst>
          <pc:docMk/>
          <pc:sldMk cId="0" sldId="471"/>
        </pc:sldMkLst>
      </pc:sldChg>
      <pc:sldChg chg="del">
        <pc:chgData name="Geiger, Michael J" userId="13cae92b-b37c-450b-a449-82fcae19569d" providerId="ADAL" clId="{105352A0-50B1-43E0-B5C4-04DFAB94F944}" dt="2019-03-18T14:15:25.245" v="100" actId="2696"/>
        <pc:sldMkLst>
          <pc:docMk/>
          <pc:sldMk cId="0" sldId="472"/>
        </pc:sldMkLst>
      </pc:sldChg>
      <pc:sldChg chg="del">
        <pc:chgData name="Geiger, Michael J" userId="13cae92b-b37c-450b-a449-82fcae19569d" providerId="ADAL" clId="{105352A0-50B1-43E0-B5C4-04DFAB94F944}" dt="2019-03-18T14:14:46.782" v="85" actId="2696"/>
        <pc:sldMkLst>
          <pc:docMk/>
          <pc:sldMk cId="0" sldId="473"/>
        </pc:sldMkLst>
      </pc:sldChg>
      <pc:sldChg chg="del">
        <pc:chgData name="Geiger, Michael J" userId="13cae92b-b37c-450b-a449-82fcae19569d" providerId="ADAL" clId="{105352A0-50B1-43E0-B5C4-04DFAB94F944}" dt="2019-03-18T14:14:46.812" v="86" actId="2696"/>
        <pc:sldMkLst>
          <pc:docMk/>
          <pc:sldMk cId="0" sldId="474"/>
        </pc:sldMkLst>
      </pc:sldChg>
      <pc:sldChg chg="del">
        <pc:chgData name="Geiger, Michael J" userId="13cae92b-b37c-450b-a449-82fcae19569d" providerId="ADAL" clId="{105352A0-50B1-43E0-B5C4-04DFAB94F944}" dt="2019-03-18T14:14:46.838" v="87" actId="2696"/>
        <pc:sldMkLst>
          <pc:docMk/>
          <pc:sldMk cId="0" sldId="475"/>
        </pc:sldMkLst>
      </pc:sldChg>
      <pc:sldChg chg="del">
        <pc:chgData name="Geiger, Michael J" userId="13cae92b-b37c-450b-a449-82fcae19569d" providerId="ADAL" clId="{105352A0-50B1-43E0-B5C4-04DFAB94F944}" dt="2019-03-18T14:14:46.864" v="88" actId="2696"/>
        <pc:sldMkLst>
          <pc:docMk/>
          <pc:sldMk cId="0" sldId="476"/>
        </pc:sldMkLst>
      </pc:sldChg>
      <pc:sldChg chg="del">
        <pc:chgData name="Geiger, Michael J" userId="13cae92b-b37c-450b-a449-82fcae19569d" providerId="ADAL" clId="{105352A0-50B1-43E0-B5C4-04DFAB94F944}" dt="2019-03-18T14:14:46.885" v="89" actId="2696"/>
        <pc:sldMkLst>
          <pc:docMk/>
          <pc:sldMk cId="0" sldId="477"/>
        </pc:sldMkLst>
      </pc:sldChg>
      <pc:sldChg chg="del">
        <pc:chgData name="Geiger, Michael J" userId="13cae92b-b37c-450b-a449-82fcae19569d" providerId="ADAL" clId="{105352A0-50B1-43E0-B5C4-04DFAB94F944}" dt="2019-03-18T14:14:46.916" v="90" actId="2696"/>
        <pc:sldMkLst>
          <pc:docMk/>
          <pc:sldMk cId="0" sldId="478"/>
        </pc:sldMkLst>
      </pc:sldChg>
      <pc:sldChg chg="del">
        <pc:chgData name="Geiger, Michael J" userId="13cae92b-b37c-450b-a449-82fcae19569d" providerId="ADAL" clId="{105352A0-50B1-43E0-B5C4-04DFAB94F944}" dt="2019-03-18T14:14:46.941" v="91" actId="2696"/>
        <pc:sldMkLst>
          <pc:docMk/>
          <pc:sldMk cId="0" sldId="479"/>
        </pc:sldMkLst>
      </pc:sldChg>
      <pc:sldChg chg="del">
        <pc:chgData name="Geiger, Michael J" userId="13cae92b-b37c-450b-a449-82fcae19569d" providerId="ADAL" clId="{105352A0-50B1-43E0-B5C4-04DFAB94F944}" dt="2019-03-18T14:14:46.958" v="92" actId="2696"/>
        <pc:sldMkLst>
          <pc:docMk/>
          <pc:sldMk cId="0" sldId="480"/>
        </pc:sldMkLst>
      </pc:sldChg>
      <pc:sldChg chg="add">
        <pc:chgData name="Geiger, Michael J" userId="13cae92b-b37c-450b-a449-82fcae19569d" providerId="ADAL" clId="{105352A0-50B1-43E0-B5C4-04DFAB94F944}" dt="2019-03-18T14:14:37.079" v="84"/>
        <pc:sldMkLst>
          <pc:docMk/>
          <pc:sldMk cId="0" sldId="519"/>
        </pc:sldMkLst>
      </pc:sldChg>
      <pc:sldChg chg="add">
        <pc:chgData name="Geiger, Michael J" userId="13cae92b-b37c-450b-a449-82fcae19569d" providerId="ADAL" clId="{105352A0-50B1-43E0-B5C4-04DFAB94F944}" dt="2019-03-18T14:14:37.079" v="84"/>
        <pc:sldMkLst>
          <pc:docMk/>
          <pc:sldMk cId="0" sldId="520"/>
        </pc:sldMkLst>
      </pc:sldChg>
      <pc:sldChg chg="add">
        <pc:chgData name="Geiger, Michael J" userId="13cae92b-b37c-450b-a449-82fcae19569d" providerId="ADAL" clId="{105352A0-50B1-43E0-B5C4-04DFAB94F944}" dt="2019-03-18T14:14:37.079" v="84"/>
        <pc:sldMkLst>
          <pc:docMk/>
          <pc:sldMk cId="0" sldId="521"/>
        </pc:sldMkLst>
      </pc:sldChg>
      <pc:sldChg chg="add">
        <pc:chgData name="Geiger, Michael J" userId="13cae92b-b37c-450b-a449-82fcae19569d" providerId="ADAL" clId="{105352A0-50B1-43E0-B5C4-04DFAB94F944}" dt="2019-03-18T14:14:37.079" v="84"/>
        <pc:sldMkLst>
          <pc:docMk/>
          <pc:sldMk cId="0" sldId="522"/>
        </pc:sldMkLst>
      </pc:sldChg>
      <pc:sldChg chg="add">
        <pc:chgData name="Geiger, Michael J" userId="13cae92b-b37c-450b-a449-82fcae19569d" providerId="ADAL" clId="{105352A0-50B1-43E0-B5C4-04DFAB94F944}" dt="2019-03-18T14:15:11.780" v="94"/>
        <pc:sldMkLst>
          <pc:docMk/>
          <pc:sldMk cId="3964389372" sldId="523"/>
        </pc:sldMkLst>
      </pc:sldChg>
      <pc:sldChg chg="add">
        <pc:chgData name="Geiger, Michael J" userId="13cae92b-b37c-450b-a449-82fcae19569d" providerId="ADAL" clId="{105352A0-50B1-43E0-B5C4-04DFAB94F944}" dt="2019-03-18T14:14:37.079" v="84"/>
        <pc:sldMkLst>
          <pc:docMk/>
          <pc:sldMk cId="2945593820" sldId="524"/>
        </pc:sldMkLst>
      </pc:sldChg>
      <pc:sldChg chg="add">
        <pc:chgData name="Geiger, Michael J" userId="13cae92b-b37c-450b-a449-82fcae19569d" providerId="ADAL" clId="{105352A0-50B1-43E0-B5C4-04DFAB94F944}" dt="2019-03-18T14:14:37.079" v="84"/>
        <pc:sldMkLst>
          <pc:docMk/>
          <pc:sldMk cId="1499606251" sldId="525"/>
        </pc:sldMkLst>
      </pc:sldChg>
      <pc:sldChg chg="add del">
        <pc:chgData name="Geiger, Michael J" userId="13cae92b-b37c-450b-a449-82fcae19569d" providerId="ADAL" clId="{105352A0-50B1-43E0-B5C4-04DFAB94F944}" dt="2019-03-18T14:14:51.720" v="93" actId="2696"/>
        <pc:sldMkLst>
          <pc:docMk/>
          <pc:sldMk cId="779523564" sldId="53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7F141DDF-7AF5-7148-8517-FA5EE3020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587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C369A9BB-D310-0D44-91F2-E5A237EEB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559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A1C657-2908-2C4B-8ECE-CD179831DB0D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82F3BF-810E-4B80-B34A-75F75CF76EA5}" type="datetime1">
              <a:rPr lang="en-US" smtClean="0"/>
              <a:t>3/18/2019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ECE Application Programming: Lecture 18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85EF1B-BC27-254D-828D-92C1760ECB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3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C353C-072F-4354-9D6B-8415A9E1A8A7}" type="datetime1">
              <a:rPr lang="en-US" smtClean="0"/>
              <a:t>3/18/2019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447E5-8448-4B45-BC71-DFA7A5CFA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4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44F41-1075-4AA4-8EF9-33068AF7E1E8}" type="datetime1">
              <a:rPr lang="en-US" smtClean="0"/>
              <a:t>3/18/2019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FF462-EC09-2C43-AF6E-01AE5235E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45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27E1F-DA1F-48BD-9257-04DCBC9D847D}" type="datetime1">
              <a:rPr lang="en-US" smtClean="0"/>
              <a:t>3/18/2019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5CC86-4854-A540-BA75-E7099D7B2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48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04183-6AC0-4111-91CB-13C62E672B6C}" type="datetime1">
              <a:rPr lang="en-US" smtClean="0"/>
              <a:t>3/18/2019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083E8-70BF-D845-BAD2-711278D6BE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5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EA987-3777-43A3-B269-8567E292A6AB}" type="datetime1">
              <a:rPr lang="en-US" smtClean="0"/>
              <a:t>3/18/2019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D0505-ED58-BD46-922B-8CEF8ADFFD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8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183AC-7166-45E2-9351-4855F55F07C3}" type="datetime1">
              <a:rPr lang="en-US" smtClean="0"/>
              <a:t>3/18/2019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AC6B2-CD5C-5B48-BB26-3118D6E85B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5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51BA2-B5A8-44A5-9C90-018845485C51}" type="datetime1">
              <a:rPr lang="en-US" smtClean="0"/>
              <a:t>3/18/2019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AC55E-5918-FF41-942C-6D39EA520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EDB1A-B7DE-40BD-ACC4-3C614F8E23E0}" type="datetime1">
              <a:rPr lang="en-US" smtClean="0"/>
              <a:t>3/18/2019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2436E-50EA-AE4E-B5A6-790BD56472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D71D4-50E8-4935-A02E-295EE7E5EB28}" type="datetime1">
              <a:rPr lang="en-US" smtClean="0"/>
              <a:t>3/18/2019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4A6D4-FF9E-2A47-8910-D796F4F2B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1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159C8-2565-443E-A3E1-F466B749CAD4}" type="datetime1">
              <a:rPr lang="en-US" smtClean="0"/>
              <a:t>3/18/2019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F9047-C747-B04B-BC00-3409D0E37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7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0CA22-D78A-4596-A0E7-0BB7D760D7BC}" type="datetime1">
              <a:rPr lang="en-US" smtClean="0"/>
              <a:t>3/18/2019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6064A-8DEB-6748-808C-C1EAD6122F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2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70F-2D23-438B-B552-6308C7AEA5AA}" type="datetime1">
              <a:rPr lang="en-US" smtClean="0"/>
              <a:t>3/18/2019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15D68-B361-C84F-9B2C-23F61D9D2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1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8B58E746-708A-4E2A-803C-F7EBB9B2E09A}" type="datetime1">
              <a:rPr lang="en-US" smtClean="0"/>
              <a:t>3/18/2019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18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75D03909-9F2B-FD4E-9465-D16294D4B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49" r:id="rId2"/>
    <p:sldLayoutId id="2147484550" r:id="rId3"/>
    <p:sldLayoutId id="2147484551" r:id="rId4"/>
    <p:sldLayoutId id="2147484552" r:id="rId5"/>
    <p:sldLayoutId id="2147484553" r:id="rId6"/>
    <p:sldLayoutId id="2147484554" r:id="rId7"/>
    <p:sldLayoutId id="2147484555" r:id="rId8"/>
    <p:sldLayoutId id="2147484556" r:id="rId9"/>
    <p:sldLayoutId id="2147484557" r:id="rId10"/>
    <p:sldLayoutId id="2147484558" r:id="rId11"/>
    <p:sldLayoutId id="2147484559" r:id="rId12"/>
    <p:sldLayoutId id="2147484560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 &amp; Dr. Lin Li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18: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Functions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More function examples </a:t>
            </a:r>
            <a:r>
              <a:rPr lang="en-US" i="1" dirty="0">
                <a:latin typeface="Arial" charset="0"/>
              </a:rPr>
              <a:t>(Monday, 3/18)</a:t>
            </a:r>
          </a:p>
          <a:p>
            <a:pPr lvl="1"/>
            <a:r>
              <a:rPr lang="en-US" dirty="0">
                <a:latin typeface="Arial" charset="0"/>
              </a:rPr>
              <a:t>Enjoy your Spring Break!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4 due 3/21</a:t>
            </a:r>
          </a:p>
          <a:p>
            <a:pPr lvl="1"/>
            <a:r>
              <a:rPr lang="en-US">
                <a:latin typeface="Arial" charset="0"/>
              </a:rPr>
              <a:t>Exam 2: Monday, April 1</a:t>
            </a:r>
          </a:p>
          <a:p>
            <a:pPr marL="344487" lvl="1" indent="0"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74D9CA-928A-4278-B389-710EC60428FB}" type="datetime1">
              <a:rPr lang="en-US" sz="1200" smtClean="0">
                <a:latin typeface="Garamond" charset="0"/>
              </a:rPr>
              <a:t>3/18/2019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18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E1AD1A-AFD5-7B43-91F7-1DAB682FF4CD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4 due 3/21</a:t>
            </a:r>
          </a:p>
          <a:p>
            <a:pPr lvl="1"/>
            <a:r>
              <a:rPr lang="en-US" dirty="0">
                <a:latin typeface="Arial" charset="0"/>
              </a:rPr>
              <a:t>Exam 2: Monday, April 1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Today’</a:t>
            </a:r>
            <a:r>
              <a:rPr lang="en-US" altLang="ja-JP" dirty="0">
                <a:latin typeface="Arial" charset="0"/>
              </a:rPr>
              <a:t>s lecture</a:t>
            </a:r>
          </a:p>
          <a:p>
            <a:pPr lvl="1"/>
            <a:r>
              <a:rPr lang="en-US" dirty="0">
                <a:latin typeface="Arial" charset="0"/>
              </a:rPr>
              <a:t>Review: Functions</a:t>
            </a:r>
          </a:p>
          <a:p>
            <a:pPr lvl="1"/>
            <a:r>
              <a:rPr lang="en-US" dirty="0">
                <a:latin typeface="Arial" charset="0"/>
              </a:rPr>
              <a:t>Function examples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38A9CC-22E5-474B-A8DD-9E7311CC99FE}" type="datetime1">
              <a:rPr lang="en-US" sz="1200" smtClean="0">
                <a:latin typeface="Garamond" charset="0"/>
              </a:rPr>
              <a:t>3/18/2019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18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A2CEFE-BD70-D04F-BDEA-96F435455B66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functions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Used to break programs into smaller pieces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Useful when code sequences repeated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Functions have: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An optional 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return value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 name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Optional 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arguments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Must be </a:t>
            </a:r>
            <a:r>
              <a:rPr lang="en-US" sz="2600" dirty="0">
                <a:solidFill>
                  <a:srgbClr val="0000FF"/>
                </a:solidFill>
                <a:latin typeface="Arial" charset="0"/>
              </a:rPr>
              <a:t>prototyped</a:t>
            </a:r>
            <a:r>
              <a:rPr lang="en-US" sz="2600" dirty="0">
                <a:latin typeface="Arial" charset="0"/>
              </a:rPr>
              <a:t> or written completely prior to use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Preferred method: prototypes in header file, function definitions in one source file, main function in separate source file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We’ve discussed arguments passed by value: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Copy of argument is sent to function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</a:rPr>
              <a:t>Arguments cannot be modified outside function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081155-4B1C-48E8-A8C2-B265D094D61B}" type="datetime1">
              <a:rPr lang="en-US" sz="1200" smtClean="0">
                <a:latin typeface="Garamond" charset="0"/>
              </a:rPr>
              <a:t>3/18/2019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18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28C69D-21A6-5B44-AF49-96401AB28077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38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724400" cy="4987925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>
                <a:latin typeface="Courier New" pitchFamily="49" charset="0"/>
                <a:ea typeface="+mn-ea"/>
                <a:cs typeface="Courier New" pitchFamily="49" charset="0"/>
              </a:rPr>
              <a:t> f(</a:t>
            </a:r>
            <a:r>
              <a:rPr lang="en-US" sz="3400" b="1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>
                <a:latin typeface="Courier New" pitchFamily="49" charset="0"/>
                <a:ea typeface="+mn-ea"/>
                <a:cs typeface="Courier New" pitchFamily="49" charset="0"/>
              </a:rPr>
              <a:t> a, </a:t>
            </a:r>
            <a:r>
              <a:rPr lang="en-US" sz="3400" b="1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>
                <a:latin typeface="Courier New" pitchFamily="49" charset="0"/>
                <a:ea typeface="+mn-ea"/>
                <a:cs typeface="Courier New" pitchFamily="49" charset="0"/>
              </a:rPr>
              <a:t> b);</a:t>
            </a:r>
          </a:p>
          <a:p>
            <a:pPr>
              <a:buFont typeface="Wingdings" pitchFamily="2" charset="2"/>
              <a:buNone/>
              <a:defRPr/>
            </a:pPr>
            <a:endParaRPr lang="en-US" sz="34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>
                <a:latin typeface="Courier New" pitchFamily="49" charset="0"/>
                <a:cs typeface="Courier New" pitchFamily="49" charset="0"/>
              </a:rPr>
              <a:t> y =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>
                <a:latin typeface="Courier New" pitchFamily="49" charset="0"/>
                <a:cs typeface="Courier New" pitchFamily="49" charset="0"/>
              </a:rPr>
              <a:t> result1, result2, result3;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>
                <a:latin typeface="Courier New" pitchFamily="49" charset="0"/>
                <a:cs typeface="Courier New" pitchFamily="49" charset="0"/>
              </a:rPr>
              <a:t>result1 = f(x,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>
                <a:latin typeface="Courier New" pitchFamily="49" charset="0"/>
                <a:cs typeface="Courier New" pitchFamily="49" charset="0"/>
              </a:rPr>
              <a:t>result2 = f(y,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>
                <a:latin typeface="Courier New" pitchFamily="49" charset="0"/>
                <a:cs typeface="Courier New" pitchFamily="49" charset="0"/>
              </a:rPr>
              <a:t>result3 = f(result1, result2);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sz="3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3400" b="1" dirty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>
                <a:latin typeface="Courier New" pitchFamily="49" charset="0"/>
                <a:cs typeface="Courier New" pitchFamily="49" charset="0"/>
              </a:rPr>
              <a:t>("Result 1: %d\n",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>
                <a:latin typeface="Courier New" pitchFamily="49" charset="0"/>
                <a:cs typeface="Courier New" pitchFamily="49" charset="0"/>
              </a:rPr>
              <a:t>("Result 2: %d\n", result2);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>
                <a:latin typeface="Courier New" pitchFamily="49" charset="0"/>
                <a:cs typeface="Courier New" pitchFamily="49" charset="0"/>
              </a:rPr>
              <a:t>("Result 3: %d\n", result3);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33795" name="Content Placeholder 6"/>
          <p:cNvSpPr>
            <a:spLocks noGrp="1"/>
          </p:cNvSpPr>
          <p:nvPr>
            <p:ph sz="half" idx="2"/>
          </p:nvPr>
        </p:nvSpPr>
        <p:spPr>
          <a:xfrm>
            <a:off x="5334000" y="1336675"/>
            <a:ext cx="3810000" cy="49879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f(int a, int b)</a:t>
            </a:r>
          </a:p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{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i;	// Loop index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r = 0;	// Result</a:t>
            </a:r>
          </a:p>
          <a:p>
            <a:pPr lvl="1">
              <a:buFont typeface="Wingdings" charset="0"/>
              <a:buNone/>
            </a:pPr>
            <a:endParaRPr lang="en-US" sz="1600" b="1">
              <a:latin typeface="Courier New" charset="0"/>
              <a:cs typeface="Courier New" charset="0"/>
            </a:endParaRPr>
          </a:p>
          <a:p>
            <a:pPr lvl="1">
              <a:buFont typeface="Wingdings" charset="0"/>
              <a:buNone/>
            </a:pPr>
            <a:r>
              <a:rPr lang="nn-NO" sz="1600" b="1">
                <a:latin typeface="Courier New" charset="0"/>
                <a:cs typeface="Courier New" charset="0"/>
              </a:rPr>
              <a:t>for (i = 0; i &lt; a; i++)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	r += b;</a:t>
            </a:r>
          </a:p>
          <a:p>
            <a:pPr lvl="1">
              <a:buFont typeface="Wingdings" charset="0"/>
              <a:buNone/>
            </a:pPr>
            <a:endParaRPr lang="en-US" sz="1600" b="1">
              <a:latin typeface="Courier New" charset="0"/>
              <a:cs typeface="Courier New" charset="0"/>
            </a:endParaRP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return r;</a:t>
            </a:r>
          </a:p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AA84BB-0248-4A43-A50A-32A01E9ECBAE}" type="datetime1">
              <a:rPr lang="en-US" sz="1200" smtClean="0">
                <a:latin typeface="Garamond" charset="0"/>
              </a:rPr>
              <a:t>3/18/2019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18</a:t>
            </a:r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0EB141-A86C-F241-8E72-91B6A36936D9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59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4818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x = 1, y = 2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1: 2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2: 4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3: 8</a:t>
            </a:r>
          </a:p>
        </p:txBody>
      </p:sp>
      <p:sp>
        <p:nvSpPr>
          <p:cNvPr id="3481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ADA833F-CCB1-427A-A670-949E91ECE832}" type="datetime1">
              <a:rPr lang="en-US" sz="1200" smtClean="0">
                <a:latin typeface="Garamond" charset="0"/>
              </a:rPr>
              <a:t>3/18/2019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18</a:t>
            </a:r>
          </a:p>
        </p:txBody>
      </p:sp>
      <p:sp>
        <p:nvSpPr>
          <p:cNvPr id="348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7A361E-4BDF-E24D-ABF1-3B82583BC0D8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606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Writing functions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Write a function that:</a:t>
            </a:r>
          </a:p>
          <a:p>
            <a:pPr lvl="1"/>
            <a:r>
              <a:rPr lang="en-US" dirty="0">
                <a:latin typeface="Arial" charset="0"/>
              </a:rPr>
              <a:t>Takes an </a:t>
            </a:r>
            <a:r>
              <a:rPr lang="en-US" u="sng" dirty="0">
                <a:latin typeface="Arial" charset="0"/>
              </a:rPr>
              <a:t>integer</a:t>
            </a:r>
            <a:r>
              <a:rPr lang="en-US" dirty="0">
                <a:latin typeface="Arial" charset="0"/>
              </a:rPr>
              <a:t>, length, as an argument and prints a series of “length” dashes on a single line</a:t>
            </a:r>
          </a:p>
          <a:p>
            <a:pPr lvl="1"/>
            <a:r>
              <a:rPr lang="en-US" dirty="0">
                <a:latin typeface="Arial" charset="0"/>
              </a:rPr>
              <a:t>Reads an </a:t>
            </a:r>
            <a:r>
              <a:rPr lang="en-US" u="sng" dirty="0">
                <a:latin typeface="Arial" charset="0"/>
              </a:rPr>
              <a:t>integer</a:t>
            </a:r>
            <a:r>
              <a:rPr lang="en-US" dirty="0">
                <a:latin typeface="Arial" charset="0"/>
              </a:rPr>
              <a:t> value from the console input and returns 1 if the value is even, 0 if it’s odd</a:t>
            </a:r>
          </a:p>
          <a:p>
            <a:pPr lvl="1"/>
            <a:r>
              <a:rPr lang="en-US" dirty="0">
                <a:latin typeface="Arial" charset="0"/>
              </a:rPr>
              <a:t>Takes four </a:t>
            </a:r>
            <a:r>
              <a:rPr lang="en-US" u="sng" dirty="0">
                <a:latin typeface="Arial" charset="0"/>
              </a:rPr>
              <a:t>double-precision</a:t>
            </a:r>
            <a:r>
              <a:rPr lang="en-US" dirty="0">
                <a:latin typeface="Arial" charset="0"/>
              </a:rPr>
              <a:t> numbers as arguments and returns their average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218E5A-2D40-4D62-AD8B-6901DD947C24}" type="datetime1">
              <a:rPr lang="en-US" sz="1200" smtClean="0">
                <a:latin typeface="Garamond" charset="0"/>
              </a:rPr>
              <a:t>3/18/2019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18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584C16-227E-F742-B88E-734FA6805BFD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Write a function that: Takes an </a:t>
            </a:r>
            <a:r>
              <a:rPr lang="en-US" u="sng" dirty="0">
                <a:latin typeface="Arial" charset="0"/>
              </a:rPr>
              <a:t>integer</a:t>
            </a:r>
            <a:r>
              <a:rPr lang="en-US" dirty="0">
                <a:latin typeface="Arial" charset="0"/>
              </a:rPr>
              <a:t>, length, as an argument and prints a series of “length” dashes on a single line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void </a:t>
            </a:r>
            <a:r>
              <a:rPr lang="en-US" b="1" dirty="0" err="1">
                <a:latin typeface="Courier New" charset="0"/>
                <a:cs typeface="Courier New" charset="0"/>
              </a:rPr>
              <a:t>printLine</a:t>
            </a:r>
            <a:r>
              <a:rPr lang="en-US" b="1" dirty="0">
                <a:latin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length)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for (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 = 0;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 &lt; length;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++)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	</a:t>
            </a:r>
            <a:r>
              <a:rPr lang="en-US" b="1" dirty="0" err="1">
                <a:latin typeface="Courier New" charset="0"/>
                <a:cs typeface="Courier New" charset="0"/>
              </a:rPr>
              <a:t>printf</a:t>
            </a:r>
            <a:r>
              <a:rPr lang="en-US" b="1" dirty="0">
                <a:latin typeface="Courier New" charset="0"/>
                <a:cs typeface="Courier New" charset="0"/>
              </a:rPr>
              <a:t>(</a:t>
            </a:r>
            <a:r>
              <a:rPr lang="ja-JP" altLang="en-US" b="1" dirty="0">
                <a:latin typeface="Courier New" charset="0"/>
                <a:cs typeface="Courier New" charset="0"/>
              </a:rPr>
              <a:t>“</a:t>
            </a:r>
            <a:r>
              <a:rPr lang="en-US" altLang="ja-JP" b="1" dirty="0">
                <a:latin typeface="Courier New" charset="0"/>
                <a:cs typeface="Courier New" charset="0"/>
              </a:rPr>
              <a:t>-</a:t>
            </a:r>
            <a:r>
              <a:rPr lang="ja-JP" altLang="en-US" b="1" dirty="0">
                <a:latin typeface="Courier New" charset="0"/>
                <a:cs typeface="Courier New" charset="0"/>
              </a:rPr>
              <a:t>”</a:t>
            </a:r>
            <a:r>
              <a:rPr lang="en-US" altLang="ja-JP" b="1" dirty="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CA21956-FF43-4CF5-B786-25EEC4251F37}" type="datetime1">
              <a:rPr lang="en-US" sz="1200" smtClean="0">
                <a:latin typeface="Garamond" charset="0"/>
              </a:rPr>
              <a:t>3/18/2019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18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340EDFB-CCAB-5846-AF4C-C5DE0290D5F2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 (cont.)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80000"/>
              </a:lnSpc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sz="2400">
                <a:latin typeface="Arial" charset="0"/>
              </a:rPr>
              <a:t>Write a function that: reads an </a:t>
            </a:r>
            <a:r>
              <a:rPr lang="en-US" sz="2400" u="sng">
                <a:latin typeface="Arial" charset="0"/>
              </a:rPr>
              <a:t>integer</a:t>
            </a:r>
            <a:r>
              <a:rPr lang="en-US" sz="2400">
                <a:latin typeface="Arial" charset="0"/>
              </a:rPr>
              <a:t> value from the console input and returns 1 if the value is even, 0 if it</a:t>
            </a:r>
            <a:r>
              <a:rPr lang="ja-JP" altLang="en-US" sz="2400">
                <a:latin typeface="Arial" charset="0"/>
              </a:rPr>
              <a:t>’</a:t>
            </a:r>
            <a:r>
              <a:rPr lang="en-US" altLang="ja-JP" sz="2400">
                <a:latin typeface="Arial" charset="0"/>
              </a:rPr>
              <a:t>s odd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8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int checkEvenOdd()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int value;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scanf(</a:t>
            </a:r>
            <a:r>
              <a:rPr lang="ja-JP" altLang="en-US" sz="2800" b="1">
                <a:latin typeface="Courier New" charset="0"/>
                <a:cs typeface="Courier New" charset="0"/>
              </a:rPr>
              <a:t>“</a:t>
            </a:r>
            <a:r>
              <a:rPr lang="en-US" altLang="ja-JP" sz="2800" b="1">
                <a:latin typeface="Courier New" charset="0"/>
                <a:cs typeface="Courier New" charset="0"/>
              </a:rPr>
              <a:t>%d</a:t>
            </a:r>
            <a:r>
              <a:rPr lang="ja-JP" altLang="en-US" sz="2800" b="1">
                <a:latin typeface="Courier New" charset="0"/>
                <a:cs typeface="Courier New" charset="0"/>
              </a:rPr>
              <a:t>”</a:t>
            </a:r>
            <a:r>
              <a:rPr lang="en-US" altLang="ja-JP" sz="2800" b="1">
                <a:latin typeface="Courier New" charset="0"/>
                <a:cs typeface="Courier New" charset="0"/>
              </a:rPr>
              <a:t>, &amp;value);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if ((value % 2) == 0)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return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else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35763F-291D-4C46-B7BA-1A10863A376E}" type="datetime1">
              <a:rPr lang="en-US" sz="1200" smtClean="0">
                <a:latin typeface="Garamond" charset="0"/>
              </a:rPr>
              <a:t>3/18/2019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18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3CB1AC-8C64-F546-9AC7-257D01240E8C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 (cont)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>
                <a:latin typeface="Arial" charset="0"/>
              </a:rPr>
              <a:t>Write a function that: takes four </a:t>
            </a:r>
            <a:r>
              <a:rPr lang="en-US" u="sng">
                <a:latin typeface="Arial" charset="0"/>
              </a:rPr>
              <a:t>double-precision</a:t>
            </a:r>
            <a:r>
              <a:rPr lang="en-US">
                <a:latin typeface="Arial" charset="0"/>
              </a:rPr>
              <a:t> numbers as arguments and returns their average</a:t>
            </a:r>
          </a:p>
          <a:p>
            <a:pPr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double avgFour(double a, double b,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				double c, double d)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return (a + b + c + d) / 4.0;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}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E6CC46-A8D2-4ED3-9EE9-D46F113DCE18}" type="datetime1">
              <a:rPr lang="en-US" sz="1200" smtClean="0">
                <a:latin typeface="Garamond" charset="0"/>
              </a:rPr>
              <a:t>3/18/2019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18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7F0D360-0832-184B-B5A4-554EC371029C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8799</TotalTime>
  <Words>539</Words>
  <Application>Microsoft Office PowerPoint</Application>
  <PresentationFormat>On-screen Show (4:3)</PresentationFormat>
  <Paragraphs>130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Garamond</vt:lpstr>
      <vt:lpstr>Wingdings</vt:lpstr>
      <vt:lpstr>Edge</vt:lpstr>
      <vt:lpstr>EECE.2160 ECE Application Programming</vt:lpstr>
      <vt:lpstr>Lecture outline</vt:lpstr>
      <vt:lpstr>Review: functions</vt:lpstr>
      <vt:lpstr>Example</vt:lpstr>
      <vt:lpstr>Example solution</vt:lpstr>
      <vt:lpstr>Example: Writing functions</vt:lpstr>
      <vt:lpstr>Example solutions</vt:lpstr>
      <vt:lpstr>Example solutions (cont.)</vt:lpstr>
      <vt:lpstr>Example solutions (cont)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1625</cp:revision>
  <dcterms:created xsi:type="dcterms:W3CDTF">2006-04-03T05:03:01Z</dcterms:created>
  <dcterms:modified xsi:type="dcterms:W3CDTF">2019-03-18T14:15:51Z</dcterms:modified>
</cp:coreProperties>
</file>