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482" r:id="rId4"/>
    <p:sldId id="524" r:id="rId5"/>
    <p:sldId id="525" r:id="rId6"/>
    <p:sldId id="526" r:id="rId7"/>
    <p:sldId id="527" r:id="rId8"/>
    <p:sldId id="528" r:id="rId9"/>
    <p:sldId id="529" r:id="rId10"/>
    <p:sldId id="385" r:id="rId1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BAF99-4208-43AC-8B51-A180D2153D13}" v="12" dt="2019-09-30T13:48:05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B8CAEEA9-E33B-4199-A2F0-1015D06980A6}"/>
    <pc:docChg chg="delSld">
      <pc:chgData name="Geiger, Michael J" userId="13cae92b-b37c-450b-a449-82fcae19569d" providerId="ADAL" clId="{B8CAEEA9-E33B-4199-A2F0-1015D06980A6}" dt="2019-09-27T02:55:20.972" v="0" actId="2696"/>
      <pc:docMkLst>
        <pc:docMk/>
      </pc:docMkLst>
      <pc:sldChg chg="del">
        <pc:chgData name="Geiger, Michael J" userId="13cae92b-b37c-450b-a449-82fcae19569d" providerId="ADAL" clId="{B8CAEEA9-E33B-4199-A2F0-1015D06980A6}" dt="2019-09-27T02:55:20.972" v="0" actId="2696"/>
        <pc:sldMkLst>
          <pc:docMk/>
          <pc:sldMk cId="2033859097" sldId="394"/>
        </pc:sldMkLst>
      </pc:sldChg>
    </pc:docChg>
  </pc:docChgLst>
  <pc:docChgLst>
    <pc:chgData name="Geiger, Michael J" userId="13cae92b-b37c-450b-a449-82fcae19569d" providerId="ADAL" clId="{88518958-645B-43CA-BE71-6C55602FEB67}"/>
    <pc:docChg chg="undo custSel addSld delSld modSld">
      <pc:chgData name="Geiger, Michael J" userId="13cae92b-b37c-450b-a449-82fcae19569d" providerId="ADAL" clId="{88518958-645B-43CA-BE71-6C55602FEB67}" dt="2019-09-12T19:52:07.235" v="459" actId="20577"/>
      <pc:docMkLst>
        <pc:docMk/>
      </pc:docMkLst>
      <pc:sldChg chg="modSp">
        <pc:chgData name="Geiger, Michael J" userId="13cae92b-b37c-450b-a449-82fcae19569d" providerId="ADAL" clId="{88518958-645B-43CA-BE71-6C55602FEB67}" dt="2019-09-12T17:42:48.234" v="23" actId="20577"/>
        <pc:sldMkLst>
          <pc:docMk/>
          <pc:sldMk cId="0" sldId="256"/>
        </pc:sldMkLst>
        <pc:spChg chg="mod">
          <ac:chgData name="Geiger, Michael J" userId="13cae92b-b37c-450b-a449-82fcae19569d" providerId="ADAL" clId="{88518958-645B-43CA-BE71-6C55602FEB67}" dt="2019-09-12T17:42:48.234" v="2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88518958-645B-43CA-BE71-6C55602FEB67}" dt="2019-09-12T17:43:04.442" v="43" actId="20577"/>
        <pc:sldMkLst>
          <pc:docMk/>
          <pc:sldMk cId="0" sldId="257"/>
        </pc:sldMkLst>
        <pc:spChg chg="mod">
          <ac:chgData name="Geiger, Michael J" userId="13cae92b-b37c-450b-a449-82fcae19569d" providerId="ADAL" clId="{88518958-645B-43CA-BE71-6C55602FEB67}" dt="2019-09-12T17:43:04.442" v="43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 add">
        <pc:chgData name="Geiger, Michael J" userId="13cae92b-b37c-450b-a449-82fcae19569d" providerId="ADAL" clId="{88518958-645B-43CA-BE71-6C55602FEB67}" dt="2019-09-12T17:49:26.611" v="98" actId="2711"/>
        <pc:sldMkLst>
          <pc:docMk/>
          <pc:sldMk cId="2033859097" sldId="394"/>
        </pc:sldMkLst>
        <pc:spChg chg="mod">
          <ac:chgData name="Geiger, Michael J" userId="13cae92b-b37c-450b-a449-82fcae19569d" providerId="ADAL" clId="{88518958-645B-43CA-BE71-6C55602FEB67}" dt="2019-09-12T17:49:26.611" v="98" actId="2711"/>
          <ac:spMkLst>
            <pc:docMk/>
            <pc:sldMk cId="2033859097" sldId="394"/>
            <ac:spMk id="10243" creationId="{00000000-0000-0000-0000-000000000000}"/>
          </ac:spMkLst>
        </pc:spChg>
      </pc:sldChg>
      <pc:sldChg chg="del">
        <pc:chgData name="Geiger, Michael J" userId="13cae92b-b37c-450b-a449-82fcae19569d" providerId="ADAL" clId="{88518958-645B-43CA-BE71-6C55602FEB67}" dt="2019-09-12T17:51:05.761" v="102" actId="2696"/>
        <pc:sldMkLst>
          <pc:docMk/>
          <pc:sldMk cId="79774631" sldId="415"/>
        </pc:sldMkLst>
      </pc:sldChg>
      <pc:sldChg chg="del">
        <pc:chgData name="Geiger, Michael J" userId="13cae92b-b37c-450b-a449-82fcae19569d" providerId="ADAL" clId="{88518958-645B-43CA-BE71-6C55602FEB67}" dt="2019-09-12T17:51:05.637" v="99" actId="2696"/>
        <pc:sldMkLst>
          <pc:docMk/>
          <pc:sldMk cId="3541378371" sldId="417"/>
        </pc:sldMkLst>
      </pc:sldChg>
      <pc:sldChg chg="del">
        <pc:chgData name="Geiger, Michael J" userId="13cae92b-b37c-450b-a449-82fcae19569d" providerId="ADAL" clId="{88518958-645B-43CA-BE71-6C55602FEB67}" dt="2019-09-12T17:51:05.727" v="101" actId="2696"/>
        <pc:sldMkLst>
          <pc:docMk/>
          <pc:sldMk cId="2699939614" sldId="418"/>
        </pc:sldMkLst>
      </pc:sldChg>
      <pc:sldChg chg="del">
        <pc:chgData name="Geiger, Michael J" userId="13cae92b-b37c-450b-a449-82fcae19569d" providerId="ADAL" clId="{88518958-645B-43CA-BE71-6C55602FEB67}" dt="2019-09-12T17:51:05.694" v="100" actId="2696"/>
        <pc:sldMkLst>
          <pc:docMk/>
          <pc:sldMk cId="362306770" sldId="422"/>
        </pc:sldMkLst>
      </pc:sldChg>
      <pc:sldChg chg="del">
        <pc:chgData name="Geiger, Michael J" userId="13cae92b-b37c-450b-a449-82fcae19569d" providerId="ADAL" clId="{88518958-645B-43CA-BE71-6C55602FEB67}" dt="2019-09-12T17:51:05.823" v="103" actId="2696"/>
        <pc:sldMkLst>
          <pc:docMk/>
          <pc:sldMk cId="3141560016" sldId="423"/>
        </pc:sldMkLst>
      </pc:sldChg>
      <pc:sldChg chg="del">
        <pc:chgData name="Geiger, Michael J" userId="13cae92b-b37c-450b-a449-82fcae19569d" providerId="ADAL" clId="{88518958-645B-43CA-BE71-6C55602FEB67}" dt="2019-09-12T17:51:05.847" v="104" actId="2696"/>
        <pc:sldMkLst>
          <pc:docMk/>
          <pc:sldMk cId="3041896214" sldId="424"/>
        </pc:sldMkLst>
      </pc:sldChg>
      <pc:sldChg chg="del">
        <pc:chgData name="Geiger, Michael J" userId="13cae92b-b37c-450b-a449-82fcae19569d" providerId="ADAL" clId="{88518958-645B-43CA-BE71-6C55602FEB67}" dt="2019-09-12T17:51:05.884" v="105" actId="2696"/>
        <pc:sldMkLst>
          <pc:docMk/>
          <pc:sldMk cId="2805779036" sldId="425"/>
        </pc:sldMkLst>
      </pc:sldChg>
      <pc:sldChg chg="del">
        <pc:chgData name="Geiger, Michael J" userId="13cae92b-b37c-450b-a449-82fcae19569d" providerId="ADAL" clId="{88518958-645B-43CA-BE71-6C55602FEB67}" dt="2019-09-12T17:51:06.027" v="109" actId="2696"/>
        <pc:sldMkLst>
          <pc:docMk/>
          <pc:sldMk cId="1844918450" sldId="442"/>
        </pc:sldMkLst>
      </pc:sldChg>
      <pc:sldChg chg="del">
        <pc:chgData name="Geiger, Michael J" userId="13cae92b-b37c-450b-a449-82fcae19569d" providerId="ADAL" clId="{88518958-645B-43CA-BE71-6C55602FEB67}" dt="2019-09-12T17:51:06.060" v="110" actId="2696"/>
        <pc:sldMkLst>
          <pc:docMk/>
          <pc:sldMk cId="28010117" sldId="443"/>
        </pc:sldMkLst>
      </pc:sldChg>
      <pc:sldChg chg="del">
        <pc:chgData name="Geiger, Michael J" userId="13cae92b-b37c-450b-a449-82fcae19569d" providerId="ADAL" clId="{88518958-645B-43CA-BE71-6C55602FEB67}" dt="2019-09-12T17:51:06.081" v="111" actId="2696"/>
        <pc:sldMkLst>
          <pc:docMk/>
          <pc:sldMk cId="467117726" sldId="444"/>
        </pc:sldMkLst>
      </pc:sldChg>
      <pc:sldChg chg="del">
        <pc:chgData name="Geiger, Michael J" userId="13cae92b-b37c-450b-a449-82fcae19569d" providerId="ADAL" clId="{88518958-645B-43CA-BE71-6C55602FEB67}" dt="2019-09-12T17:51:06.113" v="112" actId="2696"/>
        <pc:sldMkLst>
          <pc:docMk/>
          <pc:sldMk cId="1794891097" sldId="445"/>
        </pc:sldMkLst>
      </pc:sldChg>
      <pc:sldChg chg="del">
        <pc:chgData name="Geiger, Michael J" userId="13cae92b-b37c-450b-a449-82fcae19569d" providerId="ADAL" clId="{88518958-645B-43CA-BE71-6C55602FEB67}" dt="2019-09-12T17:51:06.133" v="113" actId="2696"/>
        <pc:sldMkLst>
          <pc:docMk/>
          <pc:sldMk cId="1031877870" sldId="446"/>
        </pc:sldMkLst>
      </pc:sldChg>
      <pc:sldChg chg="del">
        <pc:chgData name="Geiger, Michael J" userId="13cae92b-b37c-450b-a449-82fcae19569d" providerId="ADAL" clId="{88518958-645B-43CA-BE71-6C55602FEB67}" dt="2019-09-12T17:51:06.159" v="114" actId="2696"/>
        <pc:sldMkLst>
          <pc:docMk/>
          <pc:sldMk cId="1840911565" sldId="447"/>
        </pc:sldMkLst>
      </pc:sldChg>
      <pc:sldChg chg="del">
        <pc:chgData name="Geiger, Michael J" userId="13cae92b-b37c-450b-a449-82fcae19569d" providerId="ADAL" clId="{88518958-645B-43CA-BE71-6C55602FEB67}" dt="2019-09-12T17:51:05.921" v="106" actId="2696"/>
        <pc:sldMkLst>
          <pc:docMk/>
          <pc:sldMk cId="108367357" sldId="448"/>
        </pc:sldMkLst>
      </pc:sldChg>
      <pc:sldChg chg="del">
        <pc:chgData name="Geiger, Michael J" userId="13cae92b-b37c-450b-a449-82fcae19569d" providerId="ADAL" clId="{88518958-645B-43CA-BE71-6C55602FEB67}" dt="2019-09-12T17:51:05.960" v="107" actId="2696"/>
        <pc:sldMkLst>
          <pc:docMk/>
          <pc:sldMk cId="1284403745" sldId="449"/>
        </pc:sldMkLst>
      </pc:sldChg>
      <pc:sldChg chg="del">
        <pc:chgData name="Geiger, Michael J" userId="13cae92b-b37c-450b-a449-82fcae19569d" providerId="ADAL" clId="{88518958-645B-43CA-BE71-6C55602FEB67}" dt="2019-09-12T17:51:05.996" v="108" actId="2696"/>
        <pc:sldMkLst>
          <pc:docMk/>
          <pc:sldMk cId="246822479" sldId="451"/>
        </pc:sldMkLst>
      </pc:sldChg>
      <pc:sldChg chg="add">
        <pc:chgData name="Geiger, Michael J" userId="13cae92b-b37c-450b-a449-82fcae19569d" providerId="ADAL" clId="{88518958-645B-43CA-BE71-6C55602FEB67}" dt="2019-09-12T17:48:23.506" v="44"/>
        <pc:sldMkLst>
          <pc:docMk/>
          <pc:sldMk cId="0" sldId="524"/>
        </pc:sldMkLst>
      </pc:sldChg>
      <pc:sldChg chg="modSp add">
        <pc:chgData name="Geiger, Michael J" userId="13cae92b-b37c-450b-a449-82fcae19569d" providerId="ADAL" clId="{88518958-645B-43CA-BE71-6C55602FEB67}" dt="2019-09-12T19:52:07.235" v="459" actId="20577"/>
        <pc:sldMkLst>
          <pc:docMk/>
          <pc:sldMk cId="2989898126" sldId="525"/>
        </pc:sldMkLst>
        <pc:spChg chg="mod">
          <ac:chgData name="Geiger, Michael J" userId="13cae92b-b37c-450b-a449-82fcae19569d" providerId="ADAL" clId="{88518958-645B-43CA-BE71-6C55602FEB67}" dt="2019-09-12T18:00:28.384" v="122" actId="20577"/>
          <ac:spMkLst>
            <pc:docMk/>
            <pc:sldMk cId="2989898126" sldId="525"/>
            <ac:spMk id="2" creationId="{D81EB2F7-97C9-4E94-948D-A0082B7A1273}"/>
          </ac:spMkLst>
        </pc:spChg>
        <pc:spChg chg="mod">
          <ac:chgData name="Geiger, Michael J" userId="13cae92b-b37c-450b-a449-82fcae19569d" providerId="ADAL" clId="{88518958-645B-43CA-BE71-6C55602FEB67}" dt="2019-09-12T19:52:07.235" v="459" actId="20577"/>
          <ac:spMkLst>
            <pc:docMk/>
            <pc:sldMk cId="2989898126" sldId="525"/>
            <ac:spMk id="3" creationId="{BCFA6DA2-F0CA-4E5F-9226-82CDED47BA77}"/>
          </ac:spMkLst>
        </pc:spChg>
      </pc:sldChg>
    </pc:docChg>
  </pc:docChgLst>
  <pc:docChgLst>
    <pc:chgData name="Geiger, Michael J" userId="13cae92b-b37c-450b-a449-82fcae19569d" providerId="ADAL" clId="{4B6BAF99-4208-43AC-8B51-A180D2153D13}"/>
    <pc:docChg chg="undo redo custSel addSld modSld">
      <pc:chgData name="Geiger, Michael J" userId="13cae92b-b37c-450b-a449-82fcae19569d" providerId="ADAL" clId="{4B6BAF99-4208-43AC-8B51-A180D2153D13}" dt="2019-09-30T13:49:31.322" v="1577" actId="2711"/>
      <pc:docMkLst>
        <pc:docMk/>
      </pc:docMkLst>
      <pc:sldChg chg="modSp">
        <pc:chgData name="Geiger, Michael J" userId="13cae92b-b37c-450b-a449-82fcae19569d" providerId="ADAL" clId="{4B6BAF99-4208-43AC-8B51-A180D2153D13}" dt="2019-09-30T13:06:38.160" v="2" actId="20577"/>
        <pc:sldMkLst>
          <pc:docMk/>
          <pc:sldMk cId="0" sldId="256"/>
        </pc:sldMkLst>
        <pc:spChg chg="mod">
          <ac:chgData name="Geiger, Michael J" userId="13cae92b-b37c-450b-a449-82fcae19569d" providerId="ADAL" clId="{4B6BAF99-4208-43AC-8B51-A180D2153D13}" dt="2019-09-30T13:06:38.160" v="2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4B6BAF99-4208-43AC-8B51-A180D2153D13}" dt="2019-09-30T13:19:15.208" v="66" actId="20577"/>
        <pc:sldMkLst>
          <pc:docMk/>
          <pc:sldMk cId="0" sldId="257"/>
        </pc:sldMkLst>
        <pc:spChg chg="mod">
          <ac:chgData name="Geiger, Michael J" userId="13cae92b-b37c-450b-a449-82fcae19569d" providerId="ADAL" clId="{4B6BAF99-4208-43AC-8B51-A180D2153D13}" dt="2019-09-30T13:19:15.208" v="66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4B6BAF99-4208-43AC-8B51-A180D2153D13}" dt="2019-09-30T13:18:27.110" v="30" actId="20577"/>
        <pc:sldMkLst>
          <pc:docMk/>
          <pc:sldMk cId="0" sldId="385"/>
        </pc:sldMkLst>
        <pc:spChg chg="mod">
          <ac:chgData name="Geiger, Michael J" userId="13cae92b-b37c-450b-a449-82fcae19569d" providerId="ADAL" clId="{4B6BAF99-4208-43AC-8B51-A180D2153D13}" dt="2019-09-30T13:18:27.110" v="30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add">
        <pc:chgData name="Geiger, Michael J" userId="13cae92b-b37c-450b-a449-82fcae19569d" providerId="ADAL" clId="{4B6BAF99-4208-43AC-8B51-A180D2153D13}" dt="2019-09-30T13:19:06.537" v="31"/>
        <pc:sldMkLst>
          <pc:docMk/>
          <pc:sldMk cId="372872252" sldId="482"/>
        </pc:sldMkLst>
      </pc:sldChg>
      <pc:sldChg chg="modSp">
        <pc:chgData name="Geiger, Michael J" userId="13cae92b-b37c-450b-a449-82fcae19569d" providerId="ADAL" clId="{4B6BAF99-4208-43AC-8B51-A180D2153D13}" dt="2019-09-30T13:27:34.228" v="419" actId="20577"/>
        <pc:sldMkLst>
          <pc:docMk/>
          <pc:sldMk cId="2989898126" sldId="525"/>
        </pc:sldMkLst>
        <pc:spChg chg="mod">
          <ac:chgData name="Geiger, Michael J" userId="13cae92b-b37c-450b-a449-82fcae19569d" providerId="ADAL" clId="{4B6BAF99-4208-43AC-8B51-A180D2153D13}" dt="2019-09-30T13:27:34.228" v="419" actId="20577"/>
          <ac:spMkLst>
            <pc:docMk/>
            <pc:sldMk cId="2989898126" sldId="525"/>
            <ac:spMk id="2" creationId="{D81EB2F7-97C9-4E94-948D-A0082B7A1273}"/>
          </ac:spMkLst>
        </pc:spChg>
        <pc:spChg chg="mod">
          <ac:chgData name="Geiger, Michael J" userId="13cae92b-b37c-450b-a449-82fcae19569d" providerId="ADAL" clId="{4B6BAF99-4208-43AC-8B51-A180D2153D13}" dt="2019-09-30T13:27:18.852" v="403" actId="2711"/>
          <ac:spMkLst>
            <pc:docMk/>
            <pc:sldMk cId="2989898126" sldId="525"/>
            <ac:spMk id="3" creationId="{BCFA6DA2-F0CA-4E5F-9226-82CDED47BA77}"/>
          </ac:spMkLst>
        </pc:spChg>
      </pc:sldChg>
      <pc:sldChg chg="modSp add">
        <pc:chgData name="Geiger, Michael J" userId="13cae92b-b37c-450b-a449-82fcae19569d" providerId="ADAL" clId="{4B6BAF99-4208-43AC-8B51-A180D2153D13}" dt="2019-09-30T13:43:07.136" v="778" actId="20577"/>
        <pc:sldMkLst>
          <pc:docMk/>
          <pc:sldMk cId="3038600498" sldId="526"/>
        </pc:sldMkLst>
        <pc:spChg chg="mod">
          <ac:chgData name="Geiger, Michael J" userId="13cae92b-b37c-450b-a449-82fcae19569d" providerId="ADAL" clId="{4B6BAF99-4208-43AC-8B51-A180D2153D13}" dt="2019-09-30T13:27:43.331" v="452" actId="20577"/>
          <ac:spMkLst>
            <pc:docMk/>
            <pc:sldMk cId="3038600498" sldId="526"/>
            <ac:spMk id="2" creationId="{1120E73B-914A-4E10-AF8C-83A33726168D}"/>
          </ac:spMkLst>
        </pc:spChg>
        <pc:spChg chg="mod">
          <ac:chgData name="Geiger, Michael J" userId="13cae92b-b37c-450b-a449-82fcae19569d" providerId="ADAL" clId="{4B6BAF99-4208-43AC-8B51-A180D2153D13}" dt="2019-09-30T13:43:07.136" v="778" actId="20577"/>
          <ac:spMkLst>
            <pc:docMk/>
            <pc:sldMk cId="3038600498" sldId="526"/>
            <ac:spMk id="3" creationId="{1F8D7FE7-E90B-4F0A-87B2-270CA97D15D8}"/>
          </ac:spMkLst>
        </pc:spChg>
      </pc:sldChg>
      <pc:sldChg chg="modSp add">
        <pc:chgData name="Geiger, Michael J" userId="13cae92b-b37c-450b-a449-82fcae19569d" providerId="ADAL" clId="{4B6BAF99-4208-43AC-8B51-A180D2153D13}" dt="2019-09-30T13:46:24.806" v="1279" actId="2711"/>
        <pc:sldMkLst>
          <pc:docMk/>
          <pc:sldMk cId="2988867131" sldId="527"/>
        </pc:sldMkLst>
        <pc:spChg chg="mod">
          <ac:chgData name="Geiger, Michael J" userId="13cae92b-b37c-450b-a449-82fcae19569d" providerId="ADAL" clId="{4B6BAF99-4208-43AC-8B51-A180D2153D13}" dt="2019-09-30T13:43:24.932" v="817" actId="20577"/>
          <ac:spMkLst>
            <pc:docMk/>
            <pc:sldMk cId="2988867131" sldId="527"/>
            <ac:spMk id="2" creationId="{98A787A4-EB63-483B-AD98-02460E54EA19}"/>
          </ac:spMkLst>
        </pc:spChg>
        <pc:spChg chg="mod">
          <ac:chgData name="Geiger, Michael J" userId="13cae92b-b37c-450b-a449-82fcae19569d" providerId="ADAL" clId="{4B6BAF99-4208-43AC-8B51-A180D2153D13}" dt="2019-09-30T13:46:24.806" v="1279" actId="2711"/>
          <ac:spMkLst>
            <pc:docMk/>
            <pc:sldMk cId="2988867131" sldId="527"/>
            <ac:spMk id="3" creationId="{CABEEB18-7DE3-45B9-9DA9-BDC961636B32}"/>
          </ac:spMkLst>
        </pc:spChg>
      </pc:sldChg>
      <pc:sldChg chg="modSp add">
        <pc:chgData name="Geiger, Michael J" userId="13cae92b-b37c-450b-a449-82fcae19569d" providerId="ADAL" clId="{4B6BAF99-4208-43AC-8B51-A180D2153D13}" dt="2019-09-30T13:46:48.797" v="1282" actId="2711"/>
        <pc:sldMkLst>
          <pc:docMk/>
          <pc:sldMk cId="1057716437" sldId="528"/>
        </pc:sldMkLst>
        <pc:spChg chg="mod">
          <ac:chgData name="Geiger, Michael J" userId="13cae92b-b37c-450b-a449-82fcae19569d" providerId="ADAL" clId="{4B6BAF99-4208-43AC-8B51-A180D2153D13}" dt="2019-09-30T13:44:43.365" v="1114" actId="20577"/>
          <ac:spMkLst>
            <pc:docMk/>
            <pc:sldMk cId="1057716437" sldId="528"/>
            <ac:spMk id="2" creationId="{675A3D76-FF20-4BD4-883E-3D6ECC40FCB8}"/>
          </ac:spMkLst>
        </pc:spChg>
        <pc:spChg chg="mod">
          <ac:chgData name="Geiger, Michael J" userId="13cae92b-b37c-450b-a449-82fcae19569d" providerId="ADAL" clId="{4B6BAF99-4208-43AC-8B51-A180D2153D13}" dt="2019-09-30T13:46:48.797" v="1282" actId="2711"/>
          <ac:spMkLst>
            <pc:docMk/>
            <pc:sldMk cId="1057716437" sldId="528"/>
            <ac:spMk id="3" creationId="{04140BAB-24A3-4140-96A5-7330414AF97B}"/>
          </ac:spMkLst>
        </pc:spChg>
      </pc:sldChg>
      <pc:sldChg chg="modSp add">
        <pc:chgData name="Geiger, Michael J" userId="13cae92b-b37c-450b-a449-82fcae19569d" providerId="ADAL" clId="{4B6BAF99-4208-43AC-8B51-A180D2153D13}" dt="2019-09-30T13:49:31.322" v="1577" actId="2711"/>
        <pc:sldMkLst>
          <pc:docMk/>
          <pc:sldMk cId="2191439238" sldId="529"/>
        </pc:sldMkLst>
        <pc:spChg chg="mod">
          <ac:chgData name="Geiger, Michael J" userId="13cae92b-b37c-450b-a449-82fcae19569d" providerId="ADAL" clId="{4B6BAF99-4208-43AC-8B51-A180D2153D13}" dt="2019-09-30T13:48:10.203" v="1306" actId="20577"/>
          <ac:spMkLst>
            <pc:docMk/>
            <pc:sldMk cId="2191439238" sldId="529"/>
            <ac:spMk id="2" creationId="{ADE92643-A537-4947-B716-A3C5D85EA1B8}"/>
          </ac:spMkLst>
        </pc:spChg>
        <pc:spChg chg="mod">
          <ac:chgData name="Geiger, Michael J" userId="13cae92b-b37c-450b-a449-82fcae19569d" providerId="ADAL" clId="{4B6BAF99-4208-43AC-8B51-A180D2153D13}" dt="2019-09-30T13:49:31.322" v="1577" actId="2711"/>
          <ac:spMkLst>
            <pc:docMk/>
            <pc:sldMk cId="2191439238" sldId="529"/>
            <ac:spMk id="3" creationId="{F3BCBB28-98FE-4377-84A4-C19F42403BE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289089-56B6-4E51-8292-92F5B8963989}" type="datetime1">
              <a:rPr lang="en-US" smtClean="0"/>
              <a:t>9/30/2019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Lecture 12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DC4A52-65F7-4340-B7DA-87CB0F6B98F3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55E949-9106-49E0-86FA-2F0C0D19C4D7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A4FAD-9173-4914-9B71-E7245083AF44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2F75C-6A13-4E36-8914-3CAAE14864D4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ABB639-83B6-4846-8058-34D8F9FC4B64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B369B3-3011-489E-9BD4-93EEE5C95C8F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83924-159E-4053-B8D4-CDADA2911F46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BEC8D1-1082-40D5-A395-B495C558A7A5}" type="datetime1">
              <a:rPr lang="en-US" smtClean="0"/>
              <a:t>9/30/2019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Lecture 12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438F2-1B9C-4974-98EF-EDAECE33C6BC}" type="datetime1">
              <a:rPr lang="en-US" smtClean="0"/>
              <a:t>9/30/2019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Lecture 12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012E80-7E94-4C97-BEDF-28278A92160C}" type="datetime1">
              <a:rPr lang="en-US" smtClean="0"/>
              <a:t>9/30/2019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Lecture 12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CA068-36B1-440B-9A2A-D39D4571C491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CF0886-0980-418E-A796-81A2C9D83EA9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1B0ED48-6792-4578-BE1B-B32100BFA182}" type="datetime1">
              <a:rPr lang="en-US" smtClean="0"/>
              <a:t>9/30/2019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fr-FR" altLang="en-US"/>
              <a:t>Data Structures: Lecture 12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12: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Arrays and vectors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topic(s)</a:t>
            </a:r>
          </a:p>
          <a:p>
            <a:pPr lvl="1"/>
            <a:r>
              <a:rPr lang="en-US" dirty="0"/>
              <a:t>Exam 1 Preview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HW 1 due today</a:t>
            </a:r>
          </a:p>
          <a:p>
            <a:pPr lvl="1"/>
            <a:r>
              <a:rPr lang="en-US" dirty="0"/>
              <a:t>Exam 1: Thursday, 10/3, 2-4 PM, Ball 328</a:t>
            </a:r>
          </a:p>
          <a:p>
            <a:pPr lvl="2"/>
            <a:r>
              <a:rPr lang="en-US" dirty="0"/>
              <a:t>Posted form to complete if you need an alternate time for the exam</a:t>
            </a:r>
          </a:p>
          <a:p>
            <a:pPr lvl="1"/>
            <a:r>
              <a:rPr lang="en-US" dirty="0"/>
              <a:t>Program 2 to be posted this week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C26AA4A-5E10-4FCF-8797-F29943988C10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en-US"/>
              <a:t>Data Structures: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HW 1 due today</a:t>
            </a:r>
          </a:p>
          <a:p>
            <a:pPr lvl="1"/>
            <a:r>
              <a:rPr lang="en-US" dirty="0"/>
              <a:t>Exam 1: Thursday, 10/3, 2-4 PM, Ball 328</a:t>
            </a:r>
          </a:p>
          <a:p>
            <a:pPr lvl="2"/>
            <a:r>
              <a:rPr lang="en-US" dirty="0"/>
              <a:t>Posted form to complete if you need an alternate time for the exam</a:t>
            </a:r>
          </a:p>
          <a:p>
            <a:pPr lvl="1"/>
            <a:r>
              <a:rPr lang="en-US" dirty="0"/>
              <a:t>Program 2 to be posted this week</a:t>
            </a:r>
          </a:p>
          <a:p>
            <a:pPr lvl="2"/>
            <a:endParaRPr lang="en-US" dirty="0"/>
          </a:p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Review: dynamic allocation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Vectors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C83273-8732-4219-8364-01F09DCD67A6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en-US"/>
              <a:t>Data Structures: Lecture 12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Review: Dynamic allocation with new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to dynamically allocate space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allocates space for 1 integer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 </a:t>
            </a:r>
            <a:r>
              <a:rPr lang="en-US" dirty="0"/>
              <a:t>allocates an array of 20 integers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“returns” pointer to first byte</a:t>
            </a:r>
          </a:p>
          <a:p>
            <a:r>
              <a:rPr lang="en-US" dirty="0"/>
              <a:t>Directly initialize with value in parentheses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int(3)</a:t>
            </a:r>
          </a:p>
          <a:p>
            <a:r>
              <a:rPr lang="en-US" dirty="0"/>
              <a:t>Pointer must hold address generated by new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*p1 = new int(3);	// p1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single int = 3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 *p2 = new int[20];	// p2  array of 20 </a:t>
            </a:r>
            <a:b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	//      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ints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Dynamically allocated data must be deleted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p1;		// Deallocate single object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 p2;		// Deallocate array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56B04D67-367D-4E57-BDEC-C024F341BE12}" type="datetime1">
              <a:rPr lang="en-US" altLang="en-US" smtClean="0"/>
              <a:t>9/30/2019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8766868-2BC5-F34A-AE55-ABCEB6E03171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722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1D arrays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Arrays: groups of data with same type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x[10]</a:t>
            </a:r>
            <a:r>
              <a:rPr lang="en-US" dirty="0">
                <a:latin typeface="Arial" charset="0"/>
              </a:rPr>
              <a:t> has 10 elements, </a:t>
            </a:r>
            <a:r>
              <a:rPr lang="en-US" dirty="0">
                <a:latin typeface="Courier New" charset="0"/>
                <a:cs typeface="Courier New" charset="0"/>
              </a:rPr>
              <a:t>x[0]</a:t>
            </a:r>
            <a:r>
              <a:rPr lang="en-US" dirty="0">
                <a:latin typeface="Arial" charset="0"/>
              </a:rPr>
              <a:t> through </a:t>
            </a:r>
            <a:r>
              <a:rPr lang="en-US" dirty="0">
                <a:latin typeface="Courier New" charset="0"/>
                <a:cs typeface="Courier New" charset="0"/>
              </a:rPr>
              <a:t>x[9]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Can also define with initial values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double list[] = {1.2, 0.75, -3.233};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If array size &gt; initial list size, remaining values = 0</a:t>
            </a:r>
          </a:p>
          <a:p>
            <a:pPr lvl="3"/>
            <a:r>
              <a:rPr lang="en-US" dirty="0">
                <a:latin typeface="Arial" charset="0"/>
                <a:cs typeface="Courier New" charset="0"/>
              </a:rPr>
              <a:t>Given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[6] = {1, 2, 3}</a:t>
            </a:r>
            <a:r>
              <a:rPr lang="en-US" dirty="0">
                <a:latin typeface="Arial" charset="0"/>
                <a:cs typeface="Courier New" charset="0"/>
              </a:rPr>
              <a:t> </a:t>
            </a:r>
            <a:br>
              <a:rPr lang="en-US" dirty="0">
                <a:latin typeface="Arial" charset="0"/>
                <a:cs typeface="Courier New" charset="0"/>
              </a:rPr>
            </a:br>
            <a:r>
              <a:rPr lang="en-US" dirty="0">
                <a:latin typeface="Arial" charset="0"/>
                <a:cs typeface="Courier New" charset="0"/>
              </a:rPr>
              <a:t>		</a:t>
            </a:r>
            <a:r>
              <a:rPr lang="en-US" dirty="0">
                <a:latin typeface="Arial" charset="0"/>
                <a:cs typeface="Courier New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{1, 2, 3, 0, 0, 0}</a:t>
            </a:r>
            <a:r>
              <a:rPr lang="en-US" dirty="0">
                <a:latin typeface="Arial" charset="0"/>
                <a:cs typeface="Courier New" charset="0"/>
                <a:sym typeface="Wingdings" panose="05000000000000000000" pitchFamily="2" charset="2"/>
              </a:rPr>
              <a:t> </a:t>
            </a:r>
            <a:endParaRPr lang="en-US" dirty="0">
              <a:latin typeface="Arial" charset="0"/>
              <a:cs typeface="Courier New" charset="0"/>
            </a:endParaRP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Must be sure to access inside bounds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0 is always index of first element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Maximum valid index is (array size) – 1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Commonly use for loops to go through array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65A2C1-C238-483C-B202-31DB547D868B}" type="datetime1">
              <a:rPr lang="en-US" sz="1200" smtClean="0">
                <a:latin typeface="Garamond" charset="0"/>
              </a:rPr>
              <a:t>9/30/2019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12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06127C-A09E-8F42-BDE3-4E2FAF94D70B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B2F7-97C9-4E94-948D-A0082B7A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Vectors: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6DA2-F0CA-4E5F-9226-82CDED47B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Vector: ordered list of items</a:t>
            </a:r>
          </a:p>
          <a:p>
            <a:pPr lvl="1"/>
            <a:r>
              <a:rPr lang="en-US" dirty="0"/>
              <a:t>Like array, but dynamically resizes + extra functions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&lt;vector&gt;</a:t>
            </a:r>
            <a:r>
              <a:rPr lang="en-US" dirty="0"/>
              <a:t> library to be included</a:t>
            </a:r>
          </a:p>
          <a:p>
            <a:r>
              <a:rPr lang="en-US" dirty="0"/>
              <a:t>Empty vector declaration: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&lt;int&gt; v1;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&lt;double&gt; v2;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&lt;Point&gt; v3;</a:t>
            </a:r>
          </a:p>
          <a:p>
            <a:pPr lvl="1"/>
            <a:r>
              <a:rPr lang="en-US" dirty="0"/>
              <a:t>Requires vector to be resized using built-in functions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604B5-B1C7-4504-AE57-79A14399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341C-31AE-4962-A31B-B258E8B22F15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2B759-B5C8-4900-B2CE-83111495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Lecture 12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8B04-16B3-4D6E-B29F-5F6F26F2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9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E73B-914A-4E10-AF8C-83A33726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Vectors: initializing at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7FE7-E90B-4F0A-87B2-270CA97D1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Declaring vector of fixed size: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&lt;double&gt; vec2(6);</a:t>
            </a:r>
          </a:p>
          <a:p>
            <a:endParaRPr lang="en-US" dirty="0"/>
          </a:p>
          <a:p>
            <a:r>
              <a:rPr lang="en-US" dirty="0"/>
              <a:t>Declaring vector of fixed size with all initial values the same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size,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/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&lt;int&gt; vec3(10, -1);</a:t>
            </a:r>
          </a:p>
          <a:p>
            <a:endParaRPr lang="en-US" dirty="0"/>
          </a:p>
          <a:p>
            <a:r>
              <a:rPr lang="en-US" dirty="0"/>
              <a:t>Declaring vector with different initial values—initialize like 1-D array</a:t>
            </a:r>
          </a:p>
          <a:p>
            <a:pPr lvl="1"/>
            <a:r>
              <a:rPr lang="en-US" dirty="0"/>
              <a:t>Example: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&lt;char&gt; vec4 =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'H', 'e', 'l', 'l', 'o' 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AEF9C-C523-48CB-B2B9-43EF056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B639-83B6-4846-8058-34D8F9FC4B64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FBFB5-EDD5-4867-9250-A30A0CC5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Lecture 12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B4FC-E884-432C-9918-E62DA3B1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87A4-EB63-483B-AD98-02460E54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Vectors: accessing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EB18-7DE3-45B9-9DA9-BDC961636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at()</a:t>
            </a:r>
            <a:r>
              <a:rPr lang="en-US" dirty="0"/>
              <a:t> function to access individual element</a:t>
            </a:r>
          </a:p>
          <a:p>
            <a:endParaRPr lang="en-US" dirty="0"/>
          </a:p>
          <a:p>
            <a:r>
              <a:rPr lang="en-US" dirty="0"/>
              <a:t>Range-based for loops</a:t>
            </a:r>
          </a:p>
          <a:p>
            <a:pPr lvl="1"/>
            <a:r>
              <a:rPr lang="en-US" dirty="0"/>
              <a:t>Can specify generic value of type stored in vector</a:t>
            </a:r>
          </a:p>
          <a:p>
            <a:pPr lvl="1"/>
            <a:r>
              <a:rPr lang="en-US" dirty="0"/>
              <a:t>Can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/>
              <a:t> keyword to ignore type entirely</a:t>
            </a:r>
          </a:p>
          <a:p>
            <a:pPr lvl="1"/>
            <a:r>
              <a:rPr lang="en-US" dirty="0"/>
              <a:t>Must use reference to modify state of vector</a:t>
            </a:r>
          </a:p>
          <a:p>
            <a:pPr lvl="1"/>
            <a:endParaRPr lang="en-US" dirty="0"/>
          </a:p>
          <a:p>
            <a:r>
              <a:rPr lang="en-US" dirty="0"/>
              <a:t>Can use iterators (to be covered later in term)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69A41-7F4D-4887-91BD-2711F89F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B639-83B6-4846-8058-34D8F9FC4B64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107B7-C91A-4D60-B7FB-53D960C3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Lecture 12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055E-668C-434F-9813-F1711241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6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3D76-FF20-4BD4-883E-3D6ECC40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Vectors: modifying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0BAB-24A3-4140-96A5-7330414A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and modify single element,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at()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resize()</a:t>
            </a:r>
            <a:r>
              <a:rPr lang="en-US" dirty="0"/>
              <a:t>: change defined size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: add new value at end of vector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77309-E06E-4A98-B83C-2D73C103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B639-83B6-4846-8058-34D8F9FC4B64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87061-A6CD-4531-A049-1B96FCBF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Lecture 12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D37BE-0B7C-433A-B283-84D90562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1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2643-A537-4947-B716-A3C5D85E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vector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BB28-98FE-4377-84A4-C19F42403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directly copy vectors containing same element type to one another</a:t>
            </a:r>
          </a:p>
          <a:p>
            <a:pPr lvl="1"/>
            <a:r>
              <a:rPr lang="en-US" dirty="0"/>
              <a:t>For 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vec1 = vec2;</a:t>
            </a:r>
          </a:p>
          <a:p>
            <a:pPr lvl="1"/>
            <a:endParaRPr lang="en-US" dirty="0"/>
          </a:p>
          <a:p>
            <a:r>
              <a:rPr lang="en-US" dirty="0"/>
              <a:t>Can directly compare vectors to one another to see if they contain same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(vec1 == vec2)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"match!\n";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F4896-D08F-4820-8D39-A0C2E1C6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B639-83B6-4846-8058-34D8F9FC4B64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B7EE6-0236-48E0-AA59-9885E8B1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Lecture 12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76CAE-8500-44B2-AC56-82A46FB1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3923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10004</TotalTime>
  <Words>494</Words>
  <Application>Microsoft Office PowerPoint</Application>
  <PresentationFormat>On-screen Show (4:3)</PresentationFormat>
  <Paragraphs>119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Garamond</vt:lpstr>
      <vt:lpstr>Wingdings</vt:lpstr>
      <vt:lpstr>Edge</vt:lpstr>
      <vt:lpstr>EECE.3220 Data Structures</vt:lpstr>
      <vt:lpstr>Lecture outline</vt:lpstr>
      <vt:lpstr>Review: Dynamic allocation with new</vt:lpstr>
      <vt:lpstr>Review: 1D arrays</vt:lpstr>
      <vt:lpstr>Vectors: basics</vt:lpstr>
      <vt:lpstr>Vectors: initializing at declaration</vt:lpstr>
      <vt:lpstr>Vectors: accessing</vt:lpstr>
      <vt:lpstr>Vectors: modifying state</vt:lpstr>
      <vt:lpstr>Other vector operations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2148</cp:revision>
  <dcterms:created xsi:type="dcterms:W3CDTF">2006-04-03T05:03:01Z</dcterms:created>
  <dcterms:modified xsi:type="dcterms:W3CDTF">2019-09-30T13:49:31Z</dcterms:modified>
</cp:coreProperties>
</file>