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"/>
  </p:notesMasterIdLst>
  <p:handoutMasterIdLst>
    <p:handoutMasterId r:id="rId5"/>
  </p:handoutMasterIdLst>
  <p:sldIdLst>
    <p:sldId id="256" r:id="rId2"/>
    <p:sldId id="532" r:id="rId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89537" autoAdjust="0"/>
  </p:normalViewPr>
  <p:slideViewPr>
    <p:cSldViewPr>
      <p:cViewPr varScale="1">
        <p:scale>
          <a:sx n="86" d="100"/>
          <a:sy n="86" d="100"/>
        </p:scale>
        <p:origin x="-1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8EFC0B-9262-D04D-9954-C6595182AE98}" type="datetime1">
              <a:rPr lang="en-US" smtClean="0"/>
              <a:t>4/5/17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D6826-42CE-8444-B2CB-1EB4CB53A4B3}" type="datetime1">
              <a:rPr lang="en-US" smtClean="0"/>
              <a:t>4/5/17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32D3B-AE0D-B442-9D86-2EC5C4475F6F}" type="datetime1">
              <a:rPr lang="en-US" smtClean="0"/>
              <a:t>4/5/17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1B5A-6DAE-B548-B8CC-4E435FE76BAE}" type="datetime1">
              <a:rPr lang="en-US" smtClean="0"/>
              <a:t>4/5/17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DA097-053A-0242-9124-DE200FFF1124}" type="datetime1">
              <a:rPr lang="en-US" smtClean="0"/>
              <a:t>4/5/17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CE803-0F82-F140-B4C2-9D9FFE196652}" type="datetime1">
              <a:rPr lang="en-US" smtClean="0"/>
              <a:t>4/5/17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11C39-7E0A-0046-AE85-2F97816257D7}" type="datetime1">
              <a:rPr lang="en-US" smtClean="0"/>
              <a:t>4/5/17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D92E5-626A-F240-B6B8-BACA89A0F212}" type="datetime1">
              <a:rPr lang="en-US" smtClean="0"/>
              <a:t>4/5/17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8042B-EB55-0043-8F0C-DFFCBA298A87}" type="datetime1">
              <a:rPr lang="en-US" smtClean="0"/>
              <a:t>4/5/17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55C58-47C7-1840-A202-F0C732A52632}" type="datetime1">
              <a:rPr lang="en-US" smtClean="0"/>
              <a:t>4/5/17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03684-7993-3247-96FB-2A8313AC4762}" type="datetime1">
              <a:rPr lang="en-US" smtClean="0"/>
              <a:t>4/5/17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1C929-BBB6-B944-B4FF-CA76AB6B1FDC}" type="datetime1">
              <a:rPr lang="en-US" smtClean="0"/>
              <a:t>4/5/17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45B5C9-E26C-E049-9A8F-C798822C0C6B}" type="datetime1">
              <a:rPr lang="en-US" smtClean="0"/>
              <a:t>4/5/17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6FE9E979-8EE3-A747-9AFE-867BA40EC41D}" type="datetime1">
              <a:rPr lang="en-US" smtClean="0"/>
              <a:t>4/5/17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</a:t>
            </a:r>
            <a:r>
              <a:rPr lang="en-US" sz="4600" dirty="0" smtClean="0">
                <a:latin typeface="Garamond" charset="0"/>
              </a:rPr>
              <a:t>.3220</a:t>
            </a:r>
            <a:r>
              <a:rPr lang="en-US" sz="4600" dirty="0" smtClean="0">
                <a:latin typeface="Garamond" charset="0"/>
              </a:rPr>
              <a:t/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27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Average: </a:t>
            </a:r>
            <a:r>
              <a:rPr lang="en-US" dirty="0" smtClean="0">
                <a:ea typeface="+mn-ea"/>
              </a:rPr>
              <a:t>59.7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Median: </a:t>
            </a:r>
            <a:r>
              <a:rPr lang="en-US" dirty="0" smtClean="0">
                <a:ea typeface="+mn-ea"/>
              </a:rPr>
              <a:t>57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Std. deviation: </a:t>
            </a:r>
            <a:r>
              <a:rPr lang="en-US" dirty="0" smtClean="0">
                <a:ea typeface="+mn-ea"/>
              </a:rPr>
              <a:t>25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Max: </a:t>
            </a:r>
            <a:r>
              <a:rPr lang="en-US" dirty="0" smtClean="0">
                <a:ea typeface="+mn-ea"/>
              </a:rPr>
              <a:t>97</a:t>
            </a:r>
            <a:endParaRPr lang="en-US" dirty="0"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124200" y="10668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</a:t>
            </a:r>
            <a:r>
              <a:rPr lang="en-US" dirty="0" smtClean="0"/>
              <a:t>15.7 </a:t>
            </a:r>
            <a:r>
              <a:rPr lang="en-US" dirty="0" smtClean="0"/>
              <a:t>/ 20 </a:t>
            </a:r>
            <a:r>
              <a:rPr lang="en-US" dirty="0" smtClean="0"/>
              <a:t>(</a:t>
            </a:r>
            <a:r>
              <a:rPr lang="en-US" dirty="0" smtClean="0"/>
              <a:t>78</a:t>
            </a:r>
            <a:r>
              <a:rPr lang="en-US" dirty="0" smtClean="0"/>
              <a:t>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</a:t>
            </a:r>
            <a:r>
              <a:rPr lang="en-US" dirty="0" smtClean="0"/>
              <a:t>26.1</a:t>
            </a:r>
            <a:r>
              <a:rPr lang="en-US" dirty="0" smtClean="0"/>
              <a:t> </a:t>
            </a:r>
            <a:r>
              <a:rPr lang="en-US" dirty="0" smtClean="0"/>
              <a:t>/ 40 </a:t>
            </a:r>
            <a:r>
              <a:rPr lang="en-US" dirty="0" smtClean="0"/>
              <a:t>(</a:t>
            </a:r>
            <a:r>
              <a:rPr lang="en-US" dirty="0" smtClean="0"/>
              <a:t>65</a:t>
            </a:r>
            <a:r>
              <a:rPr lang="en-US" dirty="0" smtClean="0"/>
              <a:t>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</a:t>
            </a:r>
            <a:r>
              <a:rPr lang="en-US" dirty="0" smtClean="0"/>
              <a:t>: </a:t>
            </a:r>
            <a:r>
              <a:rPr lang="en-US" dirty="0" smtClean="0"/>
              <a:t>18.0</a:t>
            </a:r>
            <a:r>
              <a:rPr lang="en-US" dirty="0" smtClean="0"/>
              <a:t> </a:t>
            </a:r>
            <a:r>
              <a:rPr lang="en-US" dirty="0" smtClean="0"/>
              <a:t>/ 40 </a:t>
            </a:r>
            <a:r>
              <a:rPr lang="en-US" dirty="0" smtClean="0"/>
              <a:t>(</a:t>
            </a:r>
            <a:r>
              <a:rPr lang="en-US" dirty="0" smtClean="0"/>
              <a:t>45</a:t>
            </a:r>
            <a:r>
              <a:rPr lang="en-US" dirty="0" smtClean="0"/>
              <a:t>%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AD6573-1B10-E84F-BC6C-737138E5D57F}" type="datetime1">
              <a:rPr lang="en-US" smtClean="0">
                <a:latin typeface="Garamond" charset="0"/>
              </a:rPr>
              <a:t>4/5/17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697E4D-E27A-BB4F-9644-AAAB5C945D05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6629400" y="1066800"/>
            <a:ext cx="243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Extra credit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1</a:t>
            </a:r>
            <a:r>
              <a:rPr lang="en-US" dirty="0" smtClean="0">
                <a:ea typeface="+mn-ea"/>
              </a:rPr>
              <a:t>0 </a:t>
            </a:r>
            <a:r>
              <a:rPr lang="en-US" dirty="0" smtClean="0">
                <a:ea typeface="+mn-ea"/>
              </a:rPr>
              <a:t>students completed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2.9</a:t>
            </a:r>
            <a:r>
              <a:rPr lang="en-US" dirty="0" smtClean="0">
                <a:ea typeface="+mn-ea"/>
              </a:rPr>
              <a:t> </a:t>
            </a:r>
            <a:r>
              <a:rPr lang="en-US" dirty="0" smtClean="0">
                <a:ea typeface="+mn-ea"/>
              </a:rPr>
              <a:t>average</a:t>
            </a:r>
            <a:endParaRPr lang="en-US" dirty="0">
              <a:ea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8118088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14105</TotalTime>
  <Words>84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Edge</vt:lpstr>
      <vt:lpstr>EECE.3220 Data Structures</vt:lpstr>
      <vt:lpstr>Exam stats &amp; grade distribution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1782</cp:revision>
  <dcterms:created xsi:type="dcterms:W3CDTF">2006-04-03T05:03:01Z</dcterms:created>
  <dcterms:modified xsi:type="dcterms:W3CDTF">2017-04-05T14:17:52Z</dcterms:modified>
</cp:coreProperties>
</file>