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390" r:id="rId5"/>
    <p:sldId id="392" r:id="rId6"/>
    <p:sldId id="328" r:id="rId7"/>
    <p:sldId id="264" r:id="rId8"/>
    <p:sldId id="394" r:id="rId9"/>
    <p:sldId id="393" r:id="rId10"/>
    <p:sldId id="391" r:id="rId11"/>
    <p:sldId id="395" r:id="rId12"/>
    <p:sldId id="267" r:id="rId13"/>
    <p:sldId id="329" r:id="rId14"/>
    <p:sldId id="388" r:id="rId15"/>
    <p:sldId id="389" r:id="rId16"/>
    <p:sldId id="386" r:id="rId17"/>
    <p:sldId id="387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9/4/18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 or “Professor Geiger”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5618BF-ED48-F74B-8ED2-4934307E4019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50%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programs will be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Textbook activities</a:t>
            </a:r>
            <a:r>
              <a:rPr lang="en-US" dirty="0" smtClean="0">
                <a:latin typeface="Arial" charset="0"/>
              </a:rPr>
              <a:t>: 10%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Participation activities: 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Challenge activities: 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October 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November 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: Monday, December 17, 3-6 PM (room TBD)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allocation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time:</a:t>
            </a:r>
          </a:p>
          <a:p>
            <a:pPr lvl="1"/>
            <a:r>
              <a:rPr lang="en-US" smtClean="0"/>
              <a:t>Basic C program structure</a:t>
            </a:r>
          </a:p>
          <a:p>
            <a:pPr lvl="1"/>
            <a:r>
              <a:rPr lang="en-US" smtClean="0"/>
              <a:t>IDE demonstration</a:t>
            </a:r>
          </a:p>
          <a:p>
            <a:pPr lvl="2"/>
            <a:endParaRPr lang="en-US" smtClean="0"/>
          </a:p>
          <a:p>
            <a:r>
              <a:rPr lang="en-US" smtClean="0"/>
              <a:t>Reminders:</a:t>
            </a:r>
          </a:p>
          <a:p>
            <a:pPr lvl="1"/>
            <a:r>
              <a:rPr lang="en-US" smtClean="0"/>
              <a:t>Chapter 1 exercises due Monday, 9/10</a:t>
            </a:r>
          </a:p>
          <a:p>
            <a:pPr lvl="1"/>
            <a:r>
              <a:rPr lang="en-US" smtClean="0"/>
              <a:t>Program 1 due Wednesday, 9/12</a:t>
            </a:r>
          </a:p>
          <a:p>
            <a:pPr lvl="2"/>
            <a:r>
              <a:rPr lang="en-US" smtClean="0"/>
              <a:t>10 points: register for access to the course textbook</a:t>
            </a:r>
          </a:p>
          <a:p>
            <a:pPr lvl="2"/>
            <a:r>
              <a:rPr lang="en-US" smtClean="0"/>
              <a:t>10 points: introduce yourself to your instructor</a:t>
            </a:r>
          </a:p>
          <a:p>
            <a:pPr lvl="2"/>
            <a:r>
              <a:rPr lang="en-US" smtClean="0"/>
              <a:t>30 points: complete simple C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pPr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Chapter 1 exercises due Monday, 9/10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9/12</a:t>
            </a:r>
            <a:endParaRPr lang="en-US" sz="2400" dirty="0">
              <a:latin typeface="Arial" charset="0"/>
            </a:endParaRPr>
          </a:p>
          <a:p>
            <a:pPr lvl="2"/>
            <a:r>
              <a:rPr lang="en-US" sz="1800" dirty="0"/>
              <a:t>10 points: register for access to the course textbook</a:t>
            </a:r>
          </a:p>
          <a:p>
            <a:pPr lvl="2"/>
            <a:r>
              <a:rPr lang="en-US" sz="1800" dirty="0"/>
              <a:t>10 points: introduce yourself to your instructor</a:t>
            </a:r>
          </a:p>
          <a:p>
            <a:pPr lvl="2"/>
            <a:r>
              <a:rPr lang="en-US" sz="1800" dirty="0"/>
              <a:t>30 points: complete simple C program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326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12-12:50,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any lecture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go to your assigned section for exams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Office:</a:t>
            </a:r>
            <a:r>
              <a:rPr lang="en-US" dirty="0" smtClean="0">
                <a:latin typeface="Arial" charset="0"/>
              </a:rPr>
              <a:t>  301A Ball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9-10:30, W 9-10:30,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</a:t>
            </a:r>
            <a:r>
              <a:rPr lang="en-US" dirty="0">
                <a:latin typeface="Arial" charset="0"/>
              </a:rPr>
              <a:t>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Feel free to stop by office any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TA: TBD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D67FE-E90C-7847-946D-33817CA0F324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Required Textbook: </a:t>
            </a:r>
            <a:r>
              <a:rPr lang="en-US" i="1" dirty="0" smtClean="0">
                <a:ea typeface="+mn-ea"/>
              </a:rPr>
              <a:t>Programming in C with </a:t>
            </a:r>
            <a:r>
              <a:rPr lang="en-US" i="1" dirty="0" err="1" smtClean="0">
                <a:ea typeface="+mn-ea"/>
              </a:rPr>
              <a:t>zyLabs</a:t>
            </a:r>
            <a:r>
              <a:rPr lang="en-US" i="1" dirty="0" smtClean="0">
                <a:ea typeface="+mn-ea"/>
              </a:rPr>
              <a:t>, </a:t>
            </a:r>
            <a:r>
              <a:rPr lang="en-US" dirty="0" smtClean="0">
                <a:ea typeface="+mn-ea"/>
              </a:rPr>
              <a:t>EECE.2160, Fall 2018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Electronic textbook + IDE for writing programs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10% of grade assigned to exercises from text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access text: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Sign in or create account @ </a:t>
            </a:r>
            <a:r>
              <a:rPr lang="en-US" dirty="0" err="1">
                <a:ea typeface="+mn-ea"/>
              </a:rPr>
              <a:t>learn.zybooks.com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Enter </a:t>
            </a:r>
            <a:r>
              <a:rPr lang="en-US" dirty="0" err="1">
                <a:ea typeface="+mn-ea"/>
              </a:rPr>
              <a:t>zyBook</a:t>
            </a:r>
            <a:r>
              <a:rPr lang="en-US" dirty="0">
                <a:ea typeface="+mn-ea"/>
              </a:rPr>
              <a:t> code: </a:t>
            </a:r>
            <a:r>
              <a:rPr lang="en-US" dirty="0" smtClean="0">
                <a:ea typeface="+mn-ea"/>
              </a:rPr>
              <a:t>UMLEECE2160GeigerFall2018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Subscribe </a:t>
            </a:r>
            <a:r>
              <a:rPr lang="en-US" dirty="0" smtClean="0">
                <a:ea typeface="+mn-ea"/>
              </a:rPr>
              <a:t>($77 </a:t>
            </a:r>
            <a:r>
              <a:rPr lang="en-US" dirty="0">
                <a:ea typeface="+mn-ea"/>
              </a:rPr>
              <a:t>this term; lasts until </a:t>
            </a:r>
            <a:r>
              <a:rPr lang="en-US" dirty="0" smtClean="0">
                <a:ea typeface="+mn-ea"/>
              </a:rPr>
              <a:t>1/4/19)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Textbook registration requires you to supply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student.uml.edu</a:t>
            </a:r>
            <a:r>
              <a:rPr lang="en-US" dirty="0" smtClean="0">
                <a:ea typeface="+mn-ea"/>
              </a:rPr>
              <a:t> e-mail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Section in which </a:t>
            </a:r>
            <a:r>
              <a:rPr lang="en-US" u="sng" dirty="0" smtClean="0">
                <a:ea typeface="+mn-ea"/>
              </a:rPr>
              <a:t>you are enrolled</a:t>
            </a: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May want to use other IDE (Visual Studio, </a:t>
            </a:r>
            <a:r>
              <a:rPr lang="en-US" dirty="0" err="1" smtClean="0">
                <a:ea typeface="+mn-ea"/>
              </a:rPr>
              <a:t>xCode</a:t>
            </a:r>
            <a:r>
              <a:rPr lang="en-US" dirty="0" smtClean="0">
                <a:ea typeface="+mn-ea"/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Directions on use to be posted to web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/eece2160/f18/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/eece2160/f18/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</a:t>
            </a:r>
            <a:r>
              <a:rPr lang="en-US" dirty="0" smtClean="0">
                <a:latin typeface="Arial" charset="0"/>
              </a:rPr>
              <a:t>through Blackboard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 course announcements will be posted </a:t>
            </a:r>
            <a:r>
              <a:rPr lang="en-US" dirty="0" smtClean="0">
                <a:latin typeface="Arial" charset="0"/>
              </a:rPr>
              <a:t>on Blackboard as well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associated with each lecture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Must be completed within 3 days of lecture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Activities completed &gt;3 days after lecture: 0 credit</a:t>
            </a:r>
          </a:p>
          <a:p>
            <a:r>
              <a:rPr lang="en-US" dirty="0" smtClean="0"/>
              <a:t>Two activity types</a:t>
            </a:r>
          </a:p>
          <a:p>
            <a:pPr lvl="1"/>
            <a:r>
              <a:rPr lang="en-US" dirty="0" smtClean="0"/>
              <a:t>Participation activity: may retry until correct</a:t>
            </a:r>
          </a:p>
          <a:p>
            <a:pPr lvl="1"/>
            <a:r>
              <a:rPr lang="en-US" dirty="0" smtClean="0"/>
              <a:t>Challenge activity: problems may change if incorrect certain number of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through textbook IDE</a:t>
            </a:r>
          </a:p>
          <a:p>
            <a:pPr lvl="1"/>
            <a:r>
              <a:rPr lang="en-US" sz="2400" dirty="0" smtClean="0">
                <a:latin typeface="Arial" charset="0"/>
              </a:rPr>
              <a:t>May also require brief “submission” to Blackboard</a:t>
            </a:r>
            <a:endParaRPr lang="en-US" sz="24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Penalty </a:t>
            </a:r>
            <a:r>
              <a:rPr lang="en-US" sz="2800" dirty="0">
                <a:latin typeface="Arial" charset="0"/>
              </a:rPr>
              <a:t>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r>
              <a:rPr lang="en-US" sz="2800" dirty="0" smtClean="0">
                <a:latin typeface="Arial" charset="0"/>
              </a:rPr>
              <a:t>Grading generally split as follows:</a:t>
            </a:r>
          </a:p>
          <a:p>
            <a:pPr lvl="1"/>
            <a:r>
              <a:rPr lang="en-US" sz="2400" dirty="0" smtClean="0">
                <a:latin typeface="Arial" charset="0"/>
              </a:rPr>
              <a:t>60%: Code compiles &amp; generates correct output</a:t>
            </a:r>
          </a:p>
          <a:p>
            <a:pPr lvl="2"/>
            <a:r>
              <a:rPr lang="en-US" sz="2000" dirty="0" smtClean="0">
                <a:latin typeface="Arial" charset="0"/>
              </a:rPr>
              <a:t>Output correctness auto-graded within textbook IDE</a:t>
            </a:r>
          </a:p>
          <a:p>
            <a:pPr lvl="1"/>
            <a:r>
              <a:rPr lang="en-US" sz="2400" dirty="0" smtClean="0">
                <a:latin typeface="Arial" charset="0"/>
              </a:rPr>
              <a:t>40%: Programming style</a:t>
            </a:r>
          </a:p>
          <a:p>
            <a:pPr lvl="2"/>
            <a:r>
              <a:rPr lang="en-US" sz="2000" dirty="0" smtClean="0">
                <a:latin typeface="Arial" charset="0"/>
              </a:rPr>
              <a:t>Instructor/grader will examine code and grade accordingly</a:t>
            </a:r>
          </a:p>
          <a:p>
            <a:r>
              <a:rPr lang="en-US" sz="2800" dirty="0" smtClean="0">
                <a:latin typeface="Arial" charset="0"/>
              </a:rPr>
              <a:t>Will supply more detailed grading </a:t>
            </a:r>
            <a:r>
              <a:rPr lang="en-US" sz="2800" dirty="0">
                <a:latin typeface="Arial" charset="0"/>
              </a:rPr>
              <a:t>policies </a:t>
            </a:r>
            <a:r>
              <a:rPr lang="en-US" sz="2800" dirty="0" smtClean="0">
                <a:latin typeface="Arial" charset="0"/>
              </a:rPr>
              <a:t>before first assignment due</a:t>
            </a:r>
          </a:p>
          <a:p>
            <a:pPr lvl="1"/>
            <a:r>
              <a:rPr lang="en-US" sz="2400" dirty="0" smtClean="0">
                <a:latin typeface="Arial" charset="0"/>
              </a:rPr>
              <a:t>Will have some policy for resubmissions TBD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46707-3565-074F-AA21-CD195896BB82}" type="datetime1">
              <a:rPr lang="en-US" smtClean="0">
                <a:latin typeface="Garamond" charset="0"/>
              </a:rPr>
              <a:t>9/4/18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10532</TotalTime>
  <Words>1225</Words>
  <Application>Microsoft Macintosh PowerPoint</Application>
  <PresentationFormat>On-screen Show (4:3)</PresentationFormat>
  <Paragraphs>232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ＭＳ Ｐゴシック</vt:lpstr>
      <vt:lpstr>Wingdings</vt:lpstr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Textbook activities</vt:lpstr>
      <vt:lpstr>Programming assignments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1702</cp:revision>
  <dcterms:created xsi:type="dcterms:W3CDTF">2006-04-03T05:03:01Z</dcterms:created>
  <dcterms:modified xsi:type="dcterms:W3CDTF">2018-09-04T20:46:11Z</dcterms:modified>
</cp:coreProperties>
</file>