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54" r:id="rId4"/>
    <p:sldId id="440" r:id="rId5"/>
    <p:sldId id="595" r:id="rId6"/>
    <p:sldId id="597" r:id="rId7"/>
    <p:sldId id="598" r:id="rId8"/>
    <p:sldId id="484" r:id="rId9"/>
    <p:sldId id="48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385" r:id="rId20"/>
    <p:sldId id="422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116C6-404C-4D24-A4AE-0A600A230AA0}" v="7" dt="2019-05-01T15:49:10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46F7058-4A75-4914-9D5B-A3F19C36EACD}"/>
    <pc:docChg chg="addSld delSld modSld">
      <pc:chgData name="Geiger, Michael J" userId="13cae92b-b37c-450b-a449-82fcae19569d" providerId="ADAL" clId="{C46F7058-4A75-4914-9D5B-A3F19C36EACD}" dt="2019-05-01T15:49:10.827" v="154"/>
      <pc:docMkLst>
        <pc:docMk/>
      </pc:docMkLst>
      <pc:sldChg chg="modSp">
        <pc:chgData name="Geiger, Michael J" userId="13cae92b-b37c-450b-a449-82fcae19569d" providerId="ADAL" clId="{C46F7058-4A75-4914-9D5B-A3F19C36EACD}" dt="2019-05-01T15:44:25.835" v="102" actId="20577"/>
        <pc:sldMkLst>
          <pc:docMk/>
          <pc:sldMk cId="0" sldId="257"/>
        </pc:sldMkLst>
        <pc:spChg chg="mod">
          <ac:chgData name="Geiger, Michael J" userId="13cae92b-b37c-450b-a449-82fcae19569d" providerId="ADAL" clId="{C46F7058-4A75-4914-9D5B-A3F19C36EACD}" dt="2019-05-01T15:44:25.835" v="10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C46F7058-4A75-4914-9D5B-A3F19C36EACD}" dt="2019-05-01T15:49:10.827" v="154"/>
        <pc:sldMkLst>
          <pc:docMk/>
          <pc:sldMk cId="0" sldId="385"/>
        </pc:sldMkLst>
        <pc:spChg chg="mod">
          <ac:chgData name="Geiger, Michael J" userId="13cae92b-b37c-450b-a449-82fcae19569d" providerId="ADAL" clId="{C46F7058-4A75-4914-9D5B-A3F19C36EACD}" dt="2019-05-01T15:49:10.827" v="154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C46F7058-4A75-4914-9D5B-A3F19C36EACD}" dt="2019-05-01T15:44:40.576" v="103" actId="2696"/>
        <pc:sldMkLst>
          <pc:docMk/>
          <pc:sldMk cId="1667941185" sldId="395"/>
        </pc:sldMkLst>
      </pc:sldChg>
      <pc:sldChg chg="del">
        <pc:chgData name="Geiger, Michael J" userId="13cae92b-b37c-450b-a449-82fcae19569d" providerId="ADAL" clId="{C46F7058-4A75-4914-9D5B-A3F19C36EACD}" dt="2019-05-01T15:44:40.652" v="104" actId="2696"/>
        <pc:sldMkLst>
          <pc:docMk/>
          <pc:sldMk cId="2054810434" sldId="396"/>
        </pc:sldMkLst>
      </pc:sldChg>
      <pc:sldChg chg="del">
        <pc:chgData name="Geiger, Michael J" userId="13cae92b-b37c-450b-a449-82fcae19569d" providerId="ADAL" clId="{C46F7058-4A75-4914-9D5B-A3F19C36EACD}" dt="2019-05-01T15:44:40.687" v="105" actId="2696"/>
        <pc:sldMkLst>
          <pc:docMk/>
          <pc:sldMk cId="3713198867" sldId="397"/>
        </pc:sldMkLst>
      </pc:sldChg>
      <pc:sldChg chg="del">
        <pc:chgData name="Geiger, Michael J" userId="13cae92b-b37c-450b-a449-82fcae19569d" providerId="ADAL" clId="{C46F7058-4A75-4914-9D5B-A3F19C36EACD}" dt="2019-05-01T15:44:40.716" v="106" actId="2696"/>
        <pc:sldMkLst>
          <pc:docMk/>
          <pc:sldMk cId="1055052616" sldId="398"/>
        </pc:sldMkLst>
      </pc:sldChg>
      <pc:sldChg chg="del">
        <pc:chgData name="Geiger, Michael J" userId="13cae92b-b37c-450b-a449-82fcae19569d" providerId="ADAL" clId="{C46F7058-4A75-4914-9D5B-A3F19C36EACD}" dt="2019-05-01T15:44:40.743" v="107" actId="2696"/>
        <pc:sldMkLst>
          <pc:docMk/>
          <pc:sldMk cId="1683720699" sldId="399"/>
        </pc:sldMkLst>
      </pc:sldChg>
      <pc:sldChg chg="del">
        <pc:chgData name="Geiger, Michael J" userId="13cae92b-b37c-450b-a449-82fcae19569d" providerId="ADAL" clId="{C46F7058-4A75-4914-9D5B-A3F19C36EACD}" dt="2019-05-01T15:44:40.770" v="108" actId="2696"/>
        <pc:sldMkLst>
          <pc:docMk/>
          <pc:sldMk cId="576577866" sldId="400"/>
        </pc:sldMkLst>
      </pc:sldChg>
      <pc:sldChg chg="del">
        <pc:chgData name="Geiger, Michael J" userId="13cae92b-b37c-450b-a449-82fcae19569d" providerId="ADAL" clId="{C46F7058-4A75-4914-9D5B-A3F19C36EACD}" dt="2019-05-01T15:44:40.792" v="109" actId="2696"/>
        <pc:sldMkLst>
          <pc:docMk/>
          <pc:sldMk cId="2448920637" sldId="403"/>
        </pc:sldMkLst>
      </pc:sldChg>
      <pc:sldChg chg="del">
        <pc:chgData name="Geiger, Michael J" userId="13cae92b-b37c-450b-a449-82fcae19569d" providerId="ADAL" clId="{C46F7058-4A75-4914-9D5B-A3F19C36EACD}" dt="2019-05-01T15:44:40.821" v="110" actId="2696"/>
        <pc:sldMkLst>
          <pc:docMk/>
          <pc:sldMk cId="3771139813" sldId="404"/>
        </pc:sldMkLst>
      </pc:sldChg>
      <pc:sldChg chg="del">
        <pc:chgData name="Geiger, Michael J" userId="13cae92b-b37c-450b-a449-82fcae19569d" providerId="ADAL" clId="{C46F7058-4A75-4914-9D5B-A3F19C36EACD}" dt="2019-05-01T15:44:40.902" v="113" actId="2696"/>
        <pc:sldMkLst>
          <pc:docMk/>
          <pc:sldMk cId="916591108" sldId="405"/>
        </pc:sldMkLst>
      </pc:sldChg>
      <pc:sldChg chg="del">
        <pc:chgData name="Geiger, Michael J" userId="13cae92b-b37c-450b-a449-82fcae19569d" providerId="ADAL" clId="{C46F7058-4A75-4914-9D5B-A3F19C36EACD}" dt="2019-05-01T15:44:40.925" v="114" actId="2696"/>
        <pc:sldMkLst>
          <pc:docMk/>
          <pc:sldMk cId="717099421" sldId="406"/>
        </pc:sldMkLst>
      </pc:sldChg>
      <pc:sldChg chg="del">
        <pc:chgData name="Geiger, Michael J" userId="13cae92b-b37c-450b-a449-82fcae19569d" providerId="ADAL" clId="{C46F7058-4A75-4914-9D5B-A3F19C36EACD}" dt="2019-05-01T15:44:40.952" v="115" actId="2696"/>
        <pc:sldMkLst>
          <pc:docMk/>
          <pc:sldMk cId="1621173730" sldId="410"/>
        </pc:sldMkLst>
      </pc:sldChg>
      <pc:sldChg chg="del">
        <pc:chgData name="Geiger, Michael J" userId="13cae92b-b37c-450b-a449-82fcae19569d" providerId="ADAL" clId="{C46F7058-4A75-4914-9D5B-A3F19C36EACD}" dt="2019-05-01T15:44:40.984" v="116" actId="2696"/>
        <pc:sldMkLst>
          <pc:docMk/>
          <pc:sldMk cId="2357383791" sldId="411"/>
        </pc:sldMkLst>
      </pc:sldChg>
      <pc:sldChg chg="del">
        <pc:chgData name="Geiger, Michael J" userId="13cae92b-b37c-450b-a449-82fcae19569d" providerId="ADAL" clId="{C46F7058-4A75-4914-9D5B-A3F19C36EACD}" dt="2019-05-01T15:44:41.015" v="117" actId="2696"/>
        <pc:sldMkLst>
          <pc:docMk/>
          <pc:sldMk cId="2214382498" sldId="413"/>
        </pc:sldMkLst>
      </pc:sldChg>
      <pc:sldChg chg="del">
        <pc:chgData name="Geiger, Michael J" userId="13cae92b-b37c-450b-a449-82fcae19569d" providerId="ADAL" clId="{C46F7058-4A75-4914-9D5B-A3F19C36EACD}" dt="2019-05-01T15:44:41.094" v="118" actId="2696"/>
        <pc:sldMkLst>
          <pc:docMk/>
          <pc:sldMk cId="3661689634" sldId="419"/>
        </pc:sldMkLst>
      </pc:sldChg>
      <pc:sldChg chg="del">
        <pc:chgData name="Geiger, Michael J" userId="13cae92b-b37c-450b-a449-82fcae19569d" providerId="ADAL" clId="{C46F7058-4A75-4914-9D5B-A3F19C36EACD}" dt="2019-05-01T15:44:41.128" v="119" actId="2696"/>
        <pc:sldMkLst>
          <pc:docMk/>
          <pc:sldMk cId="623653147" sldId="420"/>
        </pc:sldMkLst>
      </pc:sldChg>
      <pc:sldChg chg="del">
        <pc:chgData name="Geiger, Michael J" userId="13cae92b-b37c-450b-a449-82fcae19569d" providerId="ADAL" clId="{C46F7058-4A75-4914-9D5B-A3F19C36EACD}" dt="2019-05-01T15:44:41.158" v="120" actId="2696"/>
        <pc:sldMkLst>
          <pc:docMk/>
          <pc:sldMk cId="1927923870" sldId="421"/>
        </pc:sldMkLst>
      </pc:sldChg>
      <pc:sldChg chg="del">
        <pc:chgData name="Geiger, Michael J" userId="13cae92b-b37c-450b-a449-82fcae19569d" providerId="ADAL" clId="{C46F7058-4A75-4914-9D5B-A3F19C36EACD}" dt="2019-05-01T15:44:40.846" v="111" actId="2696"/>
        <pc:sldMkLst>
          <pc:docMk/>
          <pc:sldMk cId="1301233321" sldId="423"/>
        </pc:sldMkLst>
      </pc:sldChg>
      <pc:sldChg chg="del">
        <pc:chgData name="Geiger, Michael J" userId="13cae92b-b37c-450b-a449-82fcae19569d" providerId="ADAL" clId="{C46F7058-4A75-4914-9D5B-A3F19C36EACD}" dt="2019-05-01T15:44:40.877" v="112" actId="2696"/>
        <pc:sldMkLst>
          <pc:docMk/>
          <pc:sldMk cId="1544188766" sldId="427"/>
        </pc:sldMkLst>
      </pc:sldChg>
      <pc:sldChg chg="del">
        <pc:chgData name="Geiger, Michael J" userId="13cae92b-b37c-450b-a449-82fcae19569d" providerId="ADAL" clId="{C46F7058-4A75-4914-9D5B-A3F19C36EACD}" dt="2019-05-01T15:44:41.192" v="121" actId="2696"/>
        <pc:sldMkLst>
          <pc:docMk/>
          <pc:sldMk cId="758922826" sldId="428"/>
        </pc:sldMkLst>
      </pc:sldChg>
      <pc:sldChg chg="add del">
        <pc:chgData name="Geiger, Michael J" userId="13cae92b-b37c-450b-a449-82fcae19569d" providerId="ADAL" clId="{C46F7058-4A75-4914-9D5B-A3F19C36EACD}" dt="2019-05-01T15:45:15.816" v="136"/>
        <pc:sldMkLst>
          <pc:docMk/>
          <pc:sldMk cId="3155419382" sldId="440"/>
        </pc:sldMkLst>
      </pc:sldChg>
      <pc:sldChg chg="del">
        <pc:chgData name="Geiger, Michael J" userId="13cae92b-b37c-450b-a449-82fcae19569d" providerId="ADAL" clId="{C46F7058-4A75-4914-9D5B-A3F19C36EACD}" dt="2019-05-01T15:44:41.243" v="123" actId="2696"/>
        <pc:sldMkLst>
          <pc:docMk/>
          <pc:sldMk cId="907039759" sldId="441"/>
        </pc:sldMkLst>
      </pc:sldChg>
      <pc:sldChg chg="del">
        <pc:chgData name="Geiger, Michael J" userId="13cae92b-b37c-450b-a449-82fcae19569d" providerId="ADAL" clId="{C46F7058-4A75-4914-9D5B-A3F19C36EACD}" dt="2019-05-01T15:44:41.264" v="124" actId="2696"/>
        <pc:sldMkLst>
          <pc:docMk/>
          <pc:sldMk cId="1115716593" sldId="442"/>
        </pc:sldMkLst>
      </pc:sldChg>
      <pc:sldChg chg="del">
        <pc:chgData name="Geiger, Michael J" userId="13cae92b-b37c-450b-a449-82fcae19569d" providerId="ADAL" clId="{C46F7058-4A75-4914-9D5B-A3F19C36EACD}" dt="2019-05-01T15:44:41.299" v="125" actId="2696"/>
        <pc:sldMkLst>
          <pc:docMk/>
          <pc:sldMk cId="2685117181" sldId="443"/>
        </pc:sldMkLst>
      </pc:sldChg>
      <pc:sldChg chg="del">
        <pc:chgData name="Geiger, Michael J" userId="13cae92b-b37c-450b-a449-82fcae19569d" providerId="ADAL" clId="{C46F7058-4A75-4914-9D5B-A3F19C36EACD}" dt="2019-05-01T15:44:41.332" v="126" actId="2696"/>
        <pc:sldMkLst>
          <pc:docMk/>
          <pc:sldMk cId="1091403332" sldId="444"/>
        </pc:sldMkLst>
      </pc:sldChg>
      <pc:sldChg chg="del">
        <pc:chgData name="Geiger, Michael J" userId="13cae92b-b37c-450b-a449-82fcae19569d" providerId="ADAL" clId="{C46F7058-4A75-4914-9D5B-A3F19C36EACD}" dt="2019-05-01T15:44:41.361" v="127" actId="2696"/>
        <pc:sldMkLst>
          <pc:docMk/>
          <pc:sldMk cId="1588399888" sldId="445"/>
        </pc:sldMkLst>
      </pc:sldChg>
      <pc:sldChg chg="del">
        <pc:chgData name="Geiger, Michael J" userId="13cae92b-b37c-450b-a449-82fcae19569d" providerId="ADAL" clId="{C46F7058-4A75-4914-9D5B-A3F19C36EACD}" dt="2019-05-01T15:44:41.400" v="128" actId="2696"/>
        <pc:sldMkLst>
          <pc:docMk/>
          <pc:sldMk cId="4008570851" sldId="446"/>
        </pc:sldMkLst>
      </pc:sldChg>
      <pc:sldChg chg="del">
        <pc:chgData name="Geiger, Michael J" userId="13cae92b-b37c-450b-a449-82fcae19569d" providerId="ADAL" clId="{C46F7058-4A75-4914-9D5B-A3F19C36EACD}" dt="2019-05-01T15:44:41.425" v="129" actId="2696"/>
        <pc:sldMkLst>
          <pc:docMk/>
          <pc:sldMk cId="4229567602" sldId="447"/>
        </pc:sldMkLst>
      </pc:sldChg>
      <pc:sldChg chg="del">
        <pc:chgData name="Geiger, Michael J" userId="13cae92b-b37c-450b-a449-82fcae19569d" providerId="ADAL" clId="{C46F7058-4A75-4914-9D5B-A3F19C36EACD}" dt="2019-05-01T15:44:41.456" v="130" actId="2696"/>
        <pc:sldMkLst>
          <pc:docMk/>
          <pc:sldMk cId="1005297526" sldId="448"/>
        </pc:sldMkLst>
      </pc:sldChg>
      <pc:sldChg chg="del">
        <pc:chgData name="Geiger, Michael J" userId="13cae92b-b37c-450b-a449-82fcae19569d" providerId="ADAL" clId="{C46F7058-4A75-4914-9D5B-A3F19C36EACD}" dt="2019-05-01T15:44:41.572" v="131" actId="2696"/>
        <pc:sldMkLst>
          <pc:docMk/>
          <pc:sldMk cId="4104445700" sldId="449"/>
        </pc:sldMkLst>
      </pc:sldChg>
      <pc:sldChg chg="del">
        <pc:chgData name="Geiger, Michael J" userId="13cae92b-b37c-450b-a449-82fcae19569d" providerId="ADAL" clId="{C46F7058-4A75-4914-9D5B-A3F19C36EACD}" dt="2019-05-01T15:44:41.591" v="132" actId="2696"/>
        <pc:sldMkLst>
          <pc:docMk/>
          <pc:sldMk cId="3541447095" sldId="450"/>
        </pc:sldMkLst>
      </pc:sldChg>
      <pc:sldChg chg="del">
        <pc:chgData name="Geiger, Michael J" userId="13cae92b-b37c-450b-a449-82fcae19569d" providerId="ADAL" clId="{C46F7058-4A75-4914-9D5B-A3F19C36EACD}" dt="2019-05-01T15:44:41.609" v="133" actId="2696"/>
        <pc:sldMkLst>
          <pc:docMk/>
          <pc:sldMk cId="1323697579" sldId="451"/>
        </pc:sldMkLst>
      </pc:sldChg>
      <pc:sldChg chg="del">
        <pc:chgData name="Geiger, Michael J" userId="13cae92b-b37c-450b-a449-82fcae19569d" providerId="ADAL" clId="{C46F7058-4A75-4914-9D5B-A3F19C36EACD}" dt="2019-05-01T15:44:41.627" v="134" actId="2696"/>
        <pc:sldMkLst>
          <pc:docMk/>
          <pc:sldMk cId="3183858556" sldId="452"/>
        </pc:sldMkLst>
      </pc:sldChg>
      <pc:sldChg chg="del">
        <pc:chgData name="Geiger, Michael J" userId="13cae92b-b37c-450b-a449-82fcae19569d" providerId="ADAL" clId="{C46F7058-4A75-4914-9D5B-A3F19C36EACD}" dt="2019-05-01T15:44:41.644" v="135" actId="2696"/>
        <pc:sldMkLst>
          <pc:docMk/>
          <pc:sldMk cId="3959500046" sldId="453"/>
        </pc:sldMkLst>
      </pc:sldChg>
      <pc:sldChg chg="add">
        <pc:chgData name="Geiger, Michael J" userId="13cae92b-b37c-450b-a449-82fcae19569d" providerId="ADAL" clId="{C46F7058-4A75-4914-9D5B-A3F19C36EACD}" dt="2019-05-01T15:43:38.607" v="0"/>
        <pc:sldMkLst>
          <pc:docMk/>
          <pc:sldMk cId="2023849940" sldId="454"/>
        </pc:sldMkLst>
      </pc:sldChg>
      <pc:sldChg chg="add">
        <pc:chgData name="Geiger, Michael J" userId="13cae92b-b37c-450b-a449-82fcae19569d" providerId="ADAL" clId="{C46F7058-4A75-4914-9D5B-A3F19C36EACD}" dt="2019-05-01T15:47:21.667" v="138"/>
        <pc:sldMkLst>
          <pc:docMk/>
          <pc:sldMk cId="3498402136" sldId="484"/>
        </pc:sldMkLst>
      </pc:sldChg>
      <pc:sldChg chg="add">
        <pc:chgData name="Geiger, Michael J" userId="13cae92b-b37c-450b-a449-82fcae19569d" providerId="ADAL" clId="{C46F7058-4A75-4914-9D5B-A3F19C36EACD}" dt="2019-05-01T15:47:21.667" v="138"/>
        <pc:sldMkLst>
          <pc:docMk/>
          <pc:sldMk cId="1154493567" sldId="485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1471368020" sldId="516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4029965310" sldId="517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2267933037" sldId="518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647862681" sldId="519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33592498" sldId="520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3107869592" sldId="521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2695550811" sldId="522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3615035962" sldId="523"/>
        </pc:sldMkLst>
      </pc:sldChg>
      <pc:sldChg chg="add">
        <pc:chgData name="Geiger, Michael J" userId="13cae92b-b37c-450b-a449-82fcae19569d" providerId="ADAL" clId="{C46F7058-4A75-4914-9D5B-A3F19C36EACD}" dt="2019-05-01T15:48:48.523" v="139"/>
        <pc:sldMkLst>
          <pc:docMk/>
          <pc:sldMk cId="2219423537" sldId="524"/>
        </pc:sldMkLst>
      </pc:sldChg>
      <pc:sldChg chg="add">
        <pc:chgData name="Geiger, Michael J" userId="13cae92b-b37c-450b-a449-82fcae19569d" providerId="ADAL" clId="{C46F7058-4A75-4914-9D5B-A3F19C36EACD}" dt="2019-05-01T15:45:53.402" v="137"/>
        <pc:sldMkLst>
          <pc:docMk/>
          <pc:sldMk cId="4117661957" sldId="595"/>
        </pc:sldMkLst>
      </pc:sldChg>
      <pc:sldChg chg="add">
        <pc:chgData name="Geiger, Michael J" userId="13cae92b-b37c-450b-a449-82fcae19569d" providerId="ADAL" clId="{C46F7058-4A75-4914-9D5B-A3F19C36EACD}" dt="2019-05-01T15:45:53.402" v="137"/>
        <pc:sldMkLst>
          <pc:docMk/>
          <pc:sldMk cId="1068457187" sldId="597"/>
        </pc:sldMkLst>
      </pc:sldChg>
      <pc:sldChg chg="add">
        <pc:chgData name="Geiger, Michael J" userId="13cae92b-b37c-450b-a449-82fcae19569d" providerId="ADAL" clId="{C46F7058-4A75-4914-9D5B-A3F19C36EACD}" dt="2019-05-01T15:45:53.402" v="137"/>
        <pc:sldMkLst>
          <pc:docMk/>
          <pc:sldMk cId="2561516874" sldId="598"/>
        </pc:sldMkLst>
      </pc:sldChg>
    </pc:docChg>
  </pc:docChgLst>
  <pc:docChgLst>
    <pc:chgData name="Geiger, Michael J" userId="13cae92b-b37c-450b-a449-82fcae19569d" providerId="ADAL" clId="{E89116C6-404C-4D24-A4AE-0A600A230AA0}"/>
    <pc:docChg chg="custSel modSld">
      <pc:chgData name="Geiger, Michael J" userId="13cae92b-b37c-450b-a449-82fcae19569d" providerId="ADAL" clId="{E89116C6-404C-4D24-A4AE-0A600A230AA0}" dt="2019-05-01T18:53:50.204" v="44" actId="20577"/>
      <pc:docMkLst>
        <pc:docMk/>
      </pc:docMkLst>
      <pc:sldChg chg="modSp">
        <pc:chgData name="Geiger, Michael J" userId="13cae92b-b37c-450b-a449-82fcae19569d" providerId="ADAL" clId="{E89116C6-404C-4D24-A4AE-0A600A230AA0}" dt="2019-05-01T18:53:50.204" v="44" actId="20577"/>
        <pc:sldMkLst>
          <pc:docMk/>
          <pc:sldMk cId="0" sldId="256"/>
        </pc:sldMkLst>
        <pc:spChg chg="mod">
          <ac:chgData name="Geiger, Michael J" userId="13cae92b-b37c-450b-a449-82fcae19569d" providerId="ADAL" clId="{E89116C6-404C-4D24-A4AE-0A600A230AA0}" dt="2019-05-01T18:53:50.204" v="4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E89116C6-404C-4D24-A4AE-0A600A230AA0}" dt="2019-05-01T18:53:44.475" v="31" actId="20577"/>
        <pc:sldMkLst>
          <pc:docMk/>
          <pc:sldMk cId="0" sldId="257"/>
        </pc:sldMkLst>
        <pc:spChg chg="mod">
          <ac:chgData name="Geiger, Michael J" userId="13cae92b-b37c-450b-a449-82fcae19569d" providerId="ADAL" clId="{E89116C6-404C-4D24-A4AE-0A600A230AA0}" dt="2019-05-01T18:53:44.475" v="31" actId="20577"/>
          <ac:spMkLst>
            <pc:docMk/>
            <pc:sldMk cId="0" sldId="257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76F43-FCA2-4899-9DC6-7D5FF8510034}" type="datetime1">
              <a:rPr lang="en-US" smtClean="0"/>
              <a:t>5/1/2019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AE20C-A343-4745-A083-CDF97EB2C2F8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10183-13C8-445F-B459-57D766283F1C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2830-C35C-483E-BCAD-E51E6D03B59A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B023-4110-404C-8E06-41621961E43A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A2F44-3840-45DE-A09D-6C4966DDEBFF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F51E-D363-4729-A443-868F134EA6DB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E702A-4614-4102-8EAD-4B7A1D6815E8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AA0AF-9B17-4D80-8A96-1D1146395CE8}" type="datetime1">
              <a:rPr lang="en-US" smtClean="0"/>
              <a:t>5/1/2019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BFBB5-008C-4564-80B4-AF866C61F01F}" type="datetime1">
              <a:rPr lang="en-US" smtClean="0"/>
              <a:t>5/1/2019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DFDD6-5BE0-409C-8B58-D66EE33F4511}" type="datetime1">
              <a:rPr lang="en-US" smtClean="0"/>
              <a:t>5/1/2019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C3CBB-792C-4EB5-B624-B3799D29A295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795B4-9C4F-4793-AFA7-5B2A22EB76C7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BFC4030-64EA-4121-BAA7-BBBCF50B737C}" type="datetime1">
              <a:rPr lang="en-US" smtClean="0"/>
              <a:t>5/1/2019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Priority queues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Hash tables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D1F-1FDA-9B48-8C85-E609C0A5D3FD}" type="slidenum">
              <a:rPr lang="en-US"/>
              <a:pPr/>
              <a:t>10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order of magnitude of searches</a:t>
            </a:r>
          </a:p>
          <a:p>
            <a:pPr lvl="1"/>
            <a:r>
              <a:rPr lang="en-US"/>
              <a:t>Linear search O(n)</a:t>
            </a:r>
          </a:p>
          <a:p>
            <a:pPr lvl="1"/>
            <a:r>
              <a:rPr lang="en-US"/>
              <a:t>Binary search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lvl="1"/>
            <a:r>
              <a:rPr lang="en-US"/>
              <a:t>Balanced binary tree search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Unbalanced binary tree can degrade to O(n)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1039813" y="3298825"/>
            <a:ext cx="2414587" cy="15890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268662"/>
            <a:ext cx="1949450" cy="1701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6" name="Line 6"/>
          <p:cNvSpPr>
            <a:spLocks noChangeShapeType="1"/>
          </p:cNvSpPr>
          <p:nvPr/>
        </p:nvSpPr>
        <p:spPr bwMode="auto">
          <a:xfrm flipH="1">
            <a:off x="3268663" y="3121025"/>
            <a:ext cx="17510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V="1">
            <a:off x="4435475" y="4210050"/>
            <a:ext cx="1770063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228B-9EC6-1141-AC9A-EC3D1B16736C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B4A-04BE-F94D-9224-1AC0504E49C5}" type="datetime1">
              <a:rPr lang="en-US" smtClean="0"/>
              <a:t>5/1/2019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4897-6C20-6D48-9EA2-F8B6E74F1B7C}" type="slidenum">
              <a:rPr lang="en-US"/>
              <a:pPr/>
              <a:t>12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function could be to mod the value of the key by some arbitrary integer</a:t>
            </a:r>
            <a:br>
              <a:rPr lang="en-US"/>
            </a:b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int h(int i)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{	return   i % someInt;	   }</a:t>
            </a:r>
          </a:p>
          <a:p>
            <a:pPr>
              <a:lnSpc>
                <a:spcPct val="90000"/>
              </a:lnSpc>
            </a:pPr>
            <a:r>
              <a:rPr lang="en-US"/>
              <a:t>Note the max number of locations in the table will be same as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someInt</a:t>
            </a:r>
          </a:p>
          <a:p>
            <a:pPr>
              <a:lnSpc>
                <a:spcPct val="90000"/>
              </a:lnSpc>
            </a:pPr>
            <a:r>
              <a:rPr lang="en-US"/>
              <a:t>Note that we have traded speed for wasted space</a:t>
            </a:r>
          </a:p>
          <a:p>
            <a:pPr lvl="1">
              <a:lnSpc>
                <a:spcPct val="90000"/>
              </a:lnSpc>
            </a:pPr>
            <a:r>
              <a:rPr lang="en-US"/>
              <a:t>Table must be considerably larger than number of items anticipated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710E-4F4C-9F42-8ABD-CDFD81CAABC5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13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945-7FC1-9447-B9B2-68359D5CB974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6116-C42F-3145-927B-8AD39A252FD8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retrieving a value</a:t>
            </a:r>
            <a:br>
              <a:rPr lang="en-US"/>
            </a:br>
            <a:r>
              <a:rPr lang="en-US"/>
              <a:t>linear probe until found</a:t>
            </a:r>
          </a:p>
          <a:p>
            <a:pPr lvl="1"/>
            <a:r>
              <a:rPr lang="en-US"/>
              <a:t>If empty slot encountered</a:t>
            </a:r>
            <a:br>
              <a:rPr lang="en-US"/>
            </a:br>
            <a:r>
              <a:rPr lang="en-US"/>
              <a:t>then value is not in table</a:t>
            </a:r>
          </a:p>
          <a:p>
            <a:r>
              <a:rPr lang="en-US"/>
              <a:t>If deletions permitted </a:t>
            </a:r>
          </a:p>
          <a:p>
            <a:pPr lvl="1"/>
            <a:r>
              <a:rPr lang="en-US"/>
              <a:t>Slot can be marked so</a:t>
            </a:r>
            <a:br>
              <a:rPr lang="en-US"/>
            </a:br>
            <a:r>
              <a:rPr lang="en-US"/>
              <a:t>it will not be empty and cause an invalid linear probe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298575"/>
            <a:ext cx="2027237" cy="28400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F166-503D-054B-9437-006F3D3C2EF1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3B31-0B1C-DC47-9DFA-089EEF93383E}" type="slidenum">
              <a:rPr lang="en-US"/>
              <a:pPr/>
              <a:t>15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Strategies for improved performance</a:t>
            </a:r>
          </a:p>
          <a:p>
            <a:pPr lvl="1"/>
            <a:r>
              <a:rPr lang="en-US"/>
              <a:t>Increase table capacity (less collisions)</a:t>
            </a:r>
          </a:p>
          <a:p>
            <a:pPr lvl="1"/>
            <a:r>
              <a:rPr lang="en-US"/>
              <a:t>Use different collision resolution technique</a:t>
            </a:r>
          </a:p>
          <a:p>
            <a:pPr lvl="1"/>
            <a:r>
              <a:rPr lang="en-US"/>
              <a:t>Devise different hash function</a:t>
            </a:r>
          </a:p>
          <a:p>
            <a:r>
              <a:rPr lang="en-US"/>
              <a:t>Hash table capacity</a:t>
            </a:r>
          </a:p>
          <a:p>
            <a:pPr lvl="1"/>
            <a:r>
              <a:rPr lang="en-US"/>
              <a:t>Size of table must be 1.5 to 2 times the size of the number of items to be stored</a:t>
            </a:r>
          </a:p>
          <a:p>
            <a:pPr lvl="1"/>
            <a:r>
              <a:rPr lang="en-US"/>
              <a:t>Otherwise probability of collisions is too high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196F-368C-734D-A4D1-303E09210378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Strategies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probing can result in primary clustering</a:t>
            </a:r>
          </a:p>
          <a:p>
            <a:r>
              <a:rPr lang="en-US"/>
              <a:t>Consider quadratic probing</a:t>
            </a:r>
          </a:p>
          <a:p>
            <a:pPr lvl="1"/>
            <a:r>
              <a:rPr lang="en-US"/>
              <a:t>Probe sequence from location </a:t>
            </a:r>
            <a:r>
              <a:rPr lang="en-US" i="1"/>
              <a:t>i</a:t>
            </a:r>
            <a:r>
              <a:rPr lang="en-US"/>
              <a:t> is</a:t>
            </a:r>
            <a:br>
              <a:rPr lang="en-US"/>
            </a:br>
            <a:r>
              <a:rPr lang="en-US" i="1"/>
              <a:t>i + 1, i – 1, i + 4, i – 4, i + 9, i – 9</a:t>
            </a:r>
            <a:r>
              <a:rPr lang="en-US"/>
              <a:t>, …</a:t>
            </a:r>
          </a:p>
          <a:p>
            <a:pPr lvl="1"/>
            <a:r>
              <a:rPr lang="en-US"/>
              <a:t>Secondary clusters can still form</a:t>
            </a:r>
          </a:p>
          <a:p>
            <a:r>
              <a:rPr lang="en-US"/>
              <a:t>Double hashing </a:t>
            </a:r>
          </a:p>
          <a:p>
            <a:pPr lvl="1"/>
            <a:r>
              <a:rPr lang="en-US"/>
              <a:t>Use a second hash function to determine probe sequence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AE97-220B-0642-94A0-0E9AAA6A74F3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1F8D-BAF4-A24F-80C8-A305E9676AD4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Strategies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Chaining</a:t>
            </a:r>
          </a:p>
          <a:p>
            <a:pPr lvl="1"/>
            <a:r>
              <a:rPr lang="en-US"/>
              <a:t>Table is a list or vector of head nodes to linked lists</a:t>
            </a:r>
          </a:p>
          <a:p>
            <a:pPr lvl="1"/>
            <a:r>
              <a:rPr lang="en-US"/>
              <a:t>When item hashes to location, it is added to that linked list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3827463"/>
            <a:ext cx="4503738" cy="20653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4970-D4B4-4146-8053-4EF759BBFFA5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FDC-A930-D44D-BD89-F7CF362086BF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Hash Function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Ideal hash function</a:t>
            </a:r>
          </a:p>
          <a:p>
            <a:pPr lvl="1"/>
            <a:r>
              <a:rPr lang="en-US"/>
              <a:t>Simple to evaluate</a:t>
            </a:r>
          </a:p>
          <a:p>
            <a:pPr lvl="1"/>
            <a:r>
              <a:rPr lang="en-US"/>
              <a:t>Scatters items uniformly throughout table</a:t>
            </a:r>
          </a:p>
          <a:p>
            <a:r>
              <a:rPr lang="en-US"/>
              <a:t>Modulo arithmetic not so good for strings</a:t>
            </a:r>
          </a:p>
          <a:p>
            <a:pPr lvl="1"/>
            <a:r>
              <a:rPr lang="en-US"/>
              <a:t>Possible to manipulate numeric (ASCII) value of first and last characters of a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E1DC-DD2D-ED4D-BD82-9A6409AB5899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Exam 3 Preview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4 due today</a:t>
            </a:r>
          </a:p>
          <a:p>
            <a:pPr lvl="1"/>
            <a:r>
              <a:rPr lang="en-US" dirty="0"/>
              <a:t>Program 5 due 5/9 (extra credit)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lvl="1"/>
            <a:r>
              <a:rPr lang="en-US" dirty="0"/>
              <a:t>Final exam: Wednesday, 5/8, 3-6 PM, Ball 208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D085D64-DAFD-4BE6-801E-67C46E2210DD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4 due today</a:t>
            </a:r>
          </a:p>
          <a:p>
            <a:pPr lvl="1"/>
            <a:r>
              <a:rPr lang="en-US" dirty="0"/>
              <a:t>Program 5 due 5/9 (extra credit)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lvl="1"/>
            <a:r>
              <a:rPr lang="en-US" dirty="0"/>
              <a:t>Final exam: Wednesday, 5/8, 3-6 PM, Ball 208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Priority queues</a:t>
            </a:r>
          </a:p>
          <a:p>
            <a:pPr lvl="1"/>
            <a:r>
              <a:rPr lang="en-US" dirty="0"/>
              <a:t>Hash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429364-8230-43CB-B5CC-00AE5C98CF15}" type="datetime1">
              <a:rPr lang="en-US" smtClean="0">
                <a:latin typeface="+mj-lt"/>
              </a:rPr>
              <a:t>5/1/2019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Hall. ISBN: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2F49-9122-421F-90A5-7F9364E5451B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02DA-7ECC-AB4F-81D9-55AFBDFFFBE3}" type="slidenum">
              <a:rPr lang="en-US"/>
              <a:pPr/>
              <a:t>3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data structure which consists of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finite set of elements called </a:t>
            </a:r>
            <a:r>
              <a:rPr lang="en-US" u="sng" dirty="0"/>
              <a:t>nodes</a:t>
            </a:r>
            <a:r>
              <a:rPr lang="en-US" dirty="0"/>
              <a:t> or vertices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finite set of </a:t>
            </a:r>
            <a:r>
              <a:rPr lang="en-US" u="sng" dirty="0"/>
              <a:t>directed arcs</a:t>
            </a:r>
            <a:r>
              <a:rPr lang="en-US" dirty="0"/>
              <a:t> which connect the nodes</a:t>
            </a:r>
          </a:p>
          <a:p>
            <a:pPr>
              <a:lnSpc>
                <a:spcPct val="90000"/>
              </a:lnSpc>
            </a:pPr>
            <a:r>
              <a:rPr lang="en-US" dirty="0"/>
              <a:t>If the tree is nonempty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of the nodes (the </a:t>
            </a:r>
            <a:r>
              <a:rPr lang="en-US" u="sng" dirty="0"/>
              <a:t>root</a:t>
            </a:r>
            <a:r>
              <a:rPr lang="en-US" dirty="0"/>
              <a:t>) has no incoming arc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other node can be reached by following a unique sequence of consecutive arcs</a:t>
            </a:r>
          </a:p>
          <a:p>
            <a:pPr>
              <a:lnSpc>
                <a:spcPct val="90000"/>
              </a:lnSpc>
            </a:pPr>
            <a:r>
              <a:rPr lang="en-US" dirty="0"/>
              <a:t>Binary tree: tree in which each node has at most two children</a:t>
            </a:r>
          </a:p>
          <a:p>
            <a:pPr>
              <a:lnSpc>
                <a:spcPct val="90000"/>
              </a:lnSpc>
            </a:pPr>
            <a:r>
              <a:rPr lang="en-US" dirty="0"/>
              <a:t>Binary search tree: binary tree in which each node follows property</a:t>
            </a:r>
          </a:p>
          <a:p>
            <a:pPr marL="0" lvl="2" indent="0">
              <a:lnSpc>
                <a:spcPct val="90000"/>
              </a:lnSpc>
              <a:buNone/>
            </a:pPr>
            <a:r>
              <a:rPr lang="en-US" dirty="0"/>
              <a:t>       </a:t>
            </a:r>
            <a:r>
              <a:rPr lang="en-US" sz="1900" dirty="0">
                <a:latin typeface="Arial"/>
                <a:cs typeface="Arial"/>
              </a:rPr>
              <a:t>value in left child of node ≤ value in node ≤ value in right child of node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164-C0B3-41F3-958A-DCE50615D396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Heaps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with properties: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is complete</a:t>
            </a:r>
          </a:p>
          <a:p>
            <a:pPr lvl="2"/>
            <a:r>
              <a:rPr lang="en-US" dirty="0"/>
              <a:t>Each level of tree completely filled (except possibly bottom)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satisfies heap-order property</a:t>
            </a:r>
          </a:p>
          <a:p>
            <a:pPr lvl="2"/>
            <a:r>
              <a:rPr lang="en-US" dirty="0"/>
              <a:t>Data in each node &gt;= data in children</a:t>
            </a:r>
          </a:p>
          <a:p>
            <a:pPr lvl="2"/>
            <a:r>
              <a:rPr lang="en-US" dirty="0"/>
              <a:t>Also called a </a:t>
            </a:r>
            <a:r>
              <a:rPr lang="en-US" dirty="0" err="1"/>
              <a:t>maxheap</a:t>
            </a:r>
            <a:endParaRPr lang="en-US" dirty="0"/>
          </a:p>
          <a:p>
            <a:pPr lvl="3"/>
            <a:r>
              <a:rPr lang="en-US" dirty="0"/>
              <a:t>If data in node &lt;= data in children, it’s a </a:t>
            </a:r>
            <a:r>
              <a:rPr lang="en-US" dirty="0" err="1"/>
              <a:t>minheap</a:t>
            </a:r>
            <a:endParaRPr lang="en-US" dirty="0"/>
          </a:p>
          <a:p>
            <a:r>
              <a:rPr lang="en-US" dirty="0"/>
              <a:t>Can be efficiently stored in array</a:t>
            </a:r>
          </a:p>
          <a:p>
            <a:pPr lvl="1"/>
            <a:r>
              <a:rPr lang="en-US" dirty="0"/>
              <a:t>Store all nodes at given level from left to right in consecutive locations</a:t>
            </a:r>
          </a:p>
          <a:p>
            <a:pPr lvl="1"/>
            <a:r>
              <a:rPr lang="en-US" dirty="0"/>
              <a:t>If first element @ index 1, then, given index n</a:t>
            </a:r>
          </a:p>
          <a:p>
            <a:pPr lvl="2"/>
            <a:r>
              <a:rPr lang="en-US" dirty="0"/>
              <a:t>Children are at indexes 2*n and 2*n + 1</a:t>
            </a:r>
          </a:p>
          <a:p>
            <a:pPr lvl="2"/>
            <a:r>
              <a:rPr lang="en-US" dirty="0"/>
              <a:t>Parent is at index n/2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BEF-3716-8740-BF7A-D09A0FEC9673}" type="datetime1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684B-A4C0-0A4D-AFC3-362A91D85DCC}" type="slidenum">
              <a:rPr lang="en-US"/>
              <a:pPr/>
              <a:t>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list of numbers in an array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Stored in a complete binary tree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Convert to a heap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Begin at last node not a leaf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Apply percolate down to this </a:t>
            </a:r>
            <a:r>
              <a:rPr lang="en-US" dirty="0" err="1"/>
              <a:t>subtree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Continue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995488"/>
            <a:ext cx="4448175" cy="15795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8663"/>
            <a:ext cx="4462463" cy="16541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981200"/>
            <a:ext cx="4806950" cy="1722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72C-4C82-C34D-BA9C-034ECB2C9944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swap element 1 (root of tree) with last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puts largest element in correct location</a:t>
            </a:r>
          </a:p>
          <a:p>
            <a:r>
              <a:rPr lang="en-US" dirty="0"/>
              <a:t>Use percolate down on remaining </a:t>
            </a:r>
            <a:r>
              <a:rPr lang="en-US" dirty="0" err="1"/>
              <a:t>sublist</a:t>
            </a:r>
            <a:endParaRPr lang="en-US" dirty="0"/>
          </a:p>
          <a:p>
            <a:pPr lvl="1"/>
            <a:r>
              <a:rPr lang="en-US" dirty="0"/>
              <a:t>Converts from semi-heap to heap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15E4-2BF1-CA47-91C7-D1BA7D20EAD2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E90E-3060-8847-8E8D-182E3738CA5B}" type="slidenum">
              <a:rPr lang="en-US"/>
              <a:pPr/>
              <a:t>6</a:t>
            </a:fld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676400"/>
            <a:ext cx="4487863" cy="14668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648200"/>
            <a:ext cx="3997325" cy="13477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45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AF6A-4F2A-2542-B9D3-8724B90C22E7}" type="slidenum">
              <a:rPr lang="en-US"/>
              <a:pPr/>
              <a:t>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Again swap root with rightmost leaf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Continue this process with shrinking sublist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76400"/>
            <a:ext cx="4760913" cy="16875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4191000"/>
            <a:ext cx="4343400" cy="1492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0C23-C234-FD4F-B276-F2CD3EEA6260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/>
              <a:pPr/>
              <a:t>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collection of data elements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Items stored in order by priority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priority items removed ahead of lower</a:t>
            </a:r>
          </a:p>
          <a:p>
            <a:pPr>
              <a:lnSpc>
                <a:spcPct val="90000"/>
              </a:lnSpc>
            </a:pPr>
            <a:r>
              <a:rPr lang="en-US" sz="280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Constructor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Insert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Find, remove smallest/largest (priority) element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Replace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Change priority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Delete an item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Join two priority queues into a larger 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DE5-1C5A-A943-BA0D-3BC034B5373D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42A4-A0D5-8C4C-8A2D-9F90A41A4E52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possibilities</a:t>
            </a:r>
          </a:p>
          <a:p>
            <a:pPr lvl="1"/>
            <a:r>
              <a:rPr lang="en-US" dirty="0"/>
              <a:t>As a list (array, vector, linked list)</a:t>
            </a:r>
          </a:p>
          <a:p>
            <a:pPr lvl="1"/>
            <a:r>
              <a:rPr lang="en-US" dirty="0"/>
              <a:t>As an ordered list</a:t>
            </a:r>
          </a:p>
          <a:p>
            <a:pPr lvl="1"/>
            <a:r>
              <a:rPr lang="en-US" dirty="0"/>
              <a:t>Best is to use a heap</a:t>
            </a:r>
            <a:br>
              <a:rPr lang="en-US" dirty="0"/>
            </a:br>
            <a:r>
              <a:rPr lang="en-US" dirty="0"/>
              <a:t>Basic operations have O(log</a:t>
            </a:r>
            <a:r>
              <a:rPr lang="en-US" baseline="-25000" dirty="0"/>
              <a:t>2</a:t>
            </a:r>
            <a:r>
              <a:rPr lang="en-US" dirty="0"/>
              <a:t>n) time</a:t>
            </a:r>
          </a:p>
          <a:p>
            <a:r>
              <a:rPr lang="en-US" dirty="0"/>
              <a:t>Priority queue as heap: use priority for ordering</a:t>
            </a:r>
          </a:p>
          <a:p>
            <a:pPr lvl="1"/>
            <a:r>
              <a:rPr lang="en-US" dirty="0"/>
              <a:t>Highest priority item will always be first</a:t>
            </a:r>
          </a:p>
          <a:p>
            <a:pPr lvl="1"/>
            <a:r>
              <a:rPr lang="en-US" dirty="0"/>
              <a:t>All priority queue operations can be written in terms of heap operations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43B8-5DBF-0347-9D4F-5DB63206209E}" type="datetime1">
              <a:rPr lang="en-US" smtClean="0"/>
              <a:t>5/1/2019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356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18753</TotalTime>
  <Words>904</Words>
  <Application>Microsoft Office PowerPoint</Application>
  <PresentationFormat>On-screen Show (4:3)</PresentationFormat>
  <Paragraphs>209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Trees</vt:lpstr>
      <vt:lpstr>Review: Heaps</vt:lpstr>
      <vt:lpstr>Review: Heapsort</vt:lpstr>
      <vt:lpstr>Review: Heapsort</vt:lpstr>
      <vt:lpstr>Review: Heapsort</vt:lpstr>
      <vt:lpstr>Priority Queue</vt:lpstr>
      <vt:lpstr>Priority Queue</vt:lpstr>
      <vt:lpstr>Hash Tables</vt:lpstr>
      <vt:lpstr>Hash Tables</vt:lpstr>
      <vt:lpstr>Hash Functions</vt:lpstr>
      <vt:lpstr>Hash Functions</vt:lpstr>
      <vt:lpstr>Hash Functions</vt:lpstr>
      <vt:lpstr>Hash Functions</vt:lpstr>
      <vt:lpstr>Collision Strategies</vt:lpstr>
      <vt:lpstr>Collision Strategies</vt:lpstr>
      <vt:lpstr>Improving the Hash Function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4337</cp:revision>
  <dcterms:created xsi:type="dcterms:W3CDTF">2006-04-03T05:03:01Z</dcterms:created>
  <dcterms:modified xsi:type="dcterms:W3CDTF">2019-05-01T18:53:50Z</dcterms:modified>
</cp:coreProperties>
</file>