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"/>
  </p:notesMasterIdLst>
  <p:handoutMasterIdLst>
    <p:handoutMasterId r:id="rId5"/>
  </p:handoutMasterIdLst>
  <p:sldIdLst>
    <p:sldId id="256" r:id="rId2"/>
    <p:sldId id="532" r:id="rId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9537" autoAdjust="0"/>
  </p:normalViewPr>
  <p:slideViewPr>
    <p:cSldViewPr>
      <p:cViewPr varScale="1">
        <p:scale>
          <a:sx n="86" d="100"/>
          <a:sy n="86" d="100"/>
        </p:scale>
        <p:origin x="-16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0BB92A-F725-B347-AD00-E818C3E27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74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9ACF24-DAB8-2F47-A11C-F35BBEDF7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5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8EFC0B-9262-D04D-9954-C6595182AE98}" type="datetime1">
              <a:rPr lang="en-US" smtClean="0"/>
              <a:t>4/5/17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E3786-70B3-5543-A1CA-D7800AEF12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8D6826-42CE-8444-B2CB-1EB4CB53A4B3}" type="datetime1">
              <a:rPr lang="en-US" smtClean="0"/>
              <a:t>4/5/17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0E558-F7D8-6B40-BAC0-AA228FD867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32D3B-AE0D-B442-9D86-2EC5C4475F6F}" type="datetime1">
              <a:rPr lang="en-US" smtClean="0"/>
              <a:t>4/5/17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946FF-F3A2-3A4E-8F8D-B1CF5B344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0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1B5A-6DAE-B548-B8CC-4E435FE76BAE}" type="datetime1">
              <a:rPr lang="en-US" smtClean="0"/>
              <a:t>4/5/17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0F6F5-63DB-0F4C-A110-CB1C38252A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4DA097-053A-0242-9124-DE200FFF1124}" type="datetime1">
              <a:rPr lang="en-US" smtClean="0"/>
              <a:t>4/5/17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E1D40-FE52-D94E-9F30-0E312A851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CE803-0F82-F140-B4C2-9D9FFE196652}" type="datetime1">
              <a:rPr lang="en-US" smtClean="0"/>
              <a:t>4/5/17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F63C3-277B-6D4E-B60B-156C289CEA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11C39-7E0A-0046-AE85-2F97816257D7}" type="datetime1">
              <a:rPr lang="en-US" smtClean="0"/>
              <a:t>4/5/17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8EB35-F8F3-2345-85D7-7224A1EA94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D92E5-626A-F240-B6B8-BACA89A0F212}" type="datetime1">
              <a:rPr lang="en-US" smtClean="0"/>
              <a:t>4/5/17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C8E30-EA09-F74C-AE86-244A0DD72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8042B-EB55-0043-8F0C-DFFCBA298A87}" type="datetime1">
              <a:rPr lang="en-US" smtClean="0"/>
              <a:t>4/5/17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FD561-E1ED-D74C-A28A-04E94FC52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855C58-47C7-1840-A202-F0C732A52632}" type="datetime1">
              <a:rPr lang="en-US" smtClean="0"/>
              <a:t>4/5/17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B669D-51B8-3646-95F9-20B63EE5F3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03684-7993-3247-96FB-2A8313AC4762}" type="datetime1">
              <a:rPr lang="en-US" smtClean="0"/>
              <a:t>4/5/17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F9D73-9420-F34A-AECA-71C9C3178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1C929-BBB6-B944-B4FF-CA76AB6B1FDC}" type="datetime1">
              <a:rPr lang="en-US" smtClean="0"/>
              <a:t>4/5/17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1134D-E8B1-524A-8C45-EEF4290B64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45B5C9-E26C-E049-9A8F-C798822C0C6B}" type="datetime1">
              <a:rPr lang="en-US" smtClean="0"/>
              <a:t>4/5/17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8CCB0-579D-8D4B-97BF-3C51D9DBB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6FE9E979-8EE3-A747-9AFE-867BA40EC41D}" type="datetime1">
              <a:rPr lang="en-US" smtClean="0"/>
              <a:t>4/5/17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976CF8-0898-794D-83FF-D832461D3A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1" r:id="rId1"/>
    <p:sldLayoutId id="2147484859" r:id="rId2"/>
    <p:sldLayoutId id="2147484860" r:id="rId3"/>
    <p:sldLayoutId id="2147484861" r:id="rId4"/>
    <p:sldLayoutId id="2147484862" r:id="rId5"/>
    <p:sldLayoutId id="2147484863" r:id="rId6"/>
    <p:sldLayoutId id="2147484864" r:id="rId7"/>
    <p:sldLayoutId id="2147484865" r:id="rId8"/>
    <p:sldLayoutId id="2147484866" r:id="rId9"/>
    <p:sldLayoutId id="2147484867" r:id="rId10"/>
    <p:sldLayoutId id="2147484868" r:id="rId11"/>
    <p:sldLayoutId id="2147484869" r:id="rId12"/>
    <p:sldLayoutId id="214748487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18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Midterm Exam </a:t>
            </a:r>
            <a:r>
              <a:rPr lang="en-US" dirty="0">
                <a:latin typeface="Arial" charset="0"/>
              </a:rPr>
              <a:t>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u="sng" dirty="0" smtClean="0">
                <a:ea typeface="+mn-ea"/>
              </a:rPr>
              <a:t>EECE.4810 stats</a:t>
            </a:r>
            <a:endParaRPr lang="en-US" u="sng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Average</a:t>
            </a:r>
            <a:r>
              <a:rPr lang="en-US" dirty="0" smtClean="0">
                <a:ea typeface="+mn-ea"/>
              </a:rPr>
              <a:t>: </a:t>
            </a:r>
            <a:r>
              <a:rPr lang="en-US" dirty="0" smtClean="0">
                <a:ea typeface="+mn-ea"/>
              </a:rPr>
              <a:t>64.4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Median: </a:t>
            </a:r>
            <a:r>
              <a:rPr lang="en-US" dirty="0" smtClean="0">
                <a:ea typeface="+mn-ea"/>
              </a:rPr>
              <a:t>66.5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Std. deviation: </a:t>
            </a:r>
            <a:r>
              <a:rPr lang="en-US" dirty="0" smtClean="0">
                <a:ea typeface="+mn-ea"/>
              </a:rPr>
              <a:t>18.8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Max: </a:t>
            </a:r>
            <a:r>
              <a:rPr lang="en-US" dirty="0" smtClean="0">
                <a:ea typeface="+mn-ea"/>
              </a:rPr>
              <a:t>95</a:t>
            </a: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Q1: </a:t>
            </a:r>
            <a:r>
              <a:rPr lang="en-US" dirty="0" smtClean="0"/>
              <a:t>15.6 </a:t>
            </a:r>
            <a:r>
              <a:rPr lang="en-US" dirty="0"/>
              <a:t>/ </a:t>
            </a:r>
            <a:r>
              <a:rPr lang="en-US" dirty="0" smtClean="0"/>
              <a:t>19 (82%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Q2: </a:t>
            </a:r>
            <a:r>
              <a:rPr lang="en-US" dirty="0" smtClean="0"/>
              <a:t>3.4 </a:t>
            </a:r>
            <a:r>
              <a:rPr lang="en-US" dirty="0"/>
              <a:t>/ </a:t>
            </a:r>
            <a:r>
              <a:rPr lang="en-US" dirty="0" smtClean="0"/>
              <a:t>10 (34%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Q3: </a:t>
            </a:r>
            <a:r>
              <a:rPr lang="en-US" dirty="0" smtClean="0"/>
              <a:t>7.2 </a:t>
            </a:r>
            <a:r>
              <a:rPr lang="en-US" dirty="0"/>
              <a:t>/ </a:t>
            </a:r>
            <a:r>
              <a:rPr lang="en-US" dirty="0" smtClean="0"/>
              <a:t>11 (65%)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Q4: 10.5 / 21 (50%)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Q5: 15.6 / 20 (78%)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Q6: 12.1 / 19 (64%)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343400" y="1143000"/>
            <a:ext cx="4343400" cy="49879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u="sng" dirty="0" smtClean="0">
                <a:ea typeface="+mn-ea"/>
              </a:rPr>
              <a:t>EECE.5730 stats</a:t>
            </a:r>
            <a:endParaRPr lang="en-US" u="sng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Average: </a:t>
            </a:r>
            <a:r>
              <a:rPr lang="en-US" dirty="0" smtClean="0"/>
              <a:t>74.4/120 (62%)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Median: </a:t>
            </a:r>
            <a:r>
              <a:rPr lang="en-US" dirty="0" smtClean="0"/>
              <a:t>76/120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Std. deviation: </a:t>
            </a:r>
            <a:r>
              <a:rPr lang="en-US" dirty="0" smtClean="0"/>
              <a:t>19.8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Max</a:t>
            </a:r>
            <a:r>
              <a:rPr lang="en-US" dirty="0" smtClean="0"/>
              <a:t>: 116/120 (96.7%)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Q1: </a:t>
            </a:r>
            <a:r>
              <a:rPr lang="en-US" dirty="0" smtClean="0"/>
              <a:t>18.7 </a:t>
            </a:r>
            <a:r>
              <a:rPr lang="en-US" dirty="0"/>
              <a:t>/ </a:t>
            </a:r>
            <a:r>
              <a:rPr lang="en-US" dirty="0" smtClean="0"/>
              <a:t>25 (75%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Q2: </a:t>
            </a:r>
            <a:r>
              <a:rPr lang="en-US" dirty="0" smtClean="0"/>
              <a:t>3.2 </a:t>
            </a:r>
            <a:r>
              <a:rPr lang="en-US" dirty="0"/>
              <a:t>/ 10 (</a:t>
            </a:r>
            <a:r>
              <a:rPr lang="en-US" dirty="0" smtClean="0"/>
              <a:t>32%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Q3: </a:t>
            </a:r>
            <a:r>
              <a:rPr lang="en-US" dirty="0" smtClean="0"/>
              <a:t>10.3 </a:t>
            </a:r>
            <a:r>
              <a:rPr lang="en-US" dirty="0"/>
              <a:t>/ </a:t>
            </a:r>
            <a:r>
              <a:rPr lang="en-US" dirty="0" smtClean="0"/>
              <a:t>17 (61%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Q4: </a:t>
            </a:r>
            <a:r>
              <a:rPr lang="en-US" dirty="0" smtClean="0"/>
              <a:t>12.0 </a:t>
            </a:r>
            <a:r>
              <a:rPr lang="en-US" dirty="0"/>
              <a:t>/ 21 </a:t>
            </a:r>
            <a:r>
              <a:rPr lang="en-US" dirty="0" smtClean="0"/>
              <a:t>(57%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Q5: </a:t>
            </a:r>
            <a:r>
              <a:rPr lang="en-US" dirty="0" smtClean="0"/>
              <a:t>16.3 </a:t>
            </a:r>
            <a:r>
              <a:rPr lang="en-US" dirty="0"/>
              <a:t>/ 20 </a:t>
            </a:r>
            <a:r>
              <a:rPr lang="en-US" dirty="0" smtClean="0"/>
              <a:t>(82%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Q6: </a:t>
            </a:r>
            <a:r>
              <a:rPr lang="en-US" dirty="0" smtClean="0"/>
              <a:t>13.9 </a:t>
            </a:r>
            <a:r>
              <a:rPr lang="en-US" dirty="0"/>
              <a:t>/ </a:t>
            </a:r>
            <a:r>
              <a:rPr lang="en-US" smtClean="0"/>
              <a:t>27 (51%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AD6573-1B10-E84F-BC6C-737138E5D57F}" type="datetime1">
              <a:rPr lang="en-US" smtClean="0">
                <a:latin typeface="Garamond" charset="0"/>
              </a:rPr>
              <a:t>4/5/17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Exam 2 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697E4D-E27A-BB4F-9644-AAAB5C945D05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14118</TotalTime>
  <Words>205</Words>
  <Application>Microsoft Macintosh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Edge</vt:lpstr>
      <vt:lpstr>EECE.4810/EECE.5730 Operating Systems</vt:lpstr>
      <vt:lpstr>Exam stats &amp; grade distribution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1794</cp:revision>
  <dcterms:created xsi:type="dcterms:W3CDTF">2006-04-03T05:03:01Z</dcterms:created>
  <dcterms:modified xsi:type="dcterms:W3CDTF">2017-04-05T14:32:02Z</dcterms:modified>
</cp:coreProperties>
</file>