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47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5932DB7-C50E-4405-991F-85DC14223169}">
          <p14:sldIdLst>
            <p14:sldId id="256"/>
            <p14:sldId id="422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90578-A9CA-4E96-9EAB-D00587AD2348}" v="2" dt="2019-03-07T23:16:14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5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AFA90578-A9CA-4E96-9EAB-D00587AD2348}"/>
    <pc:docChg chg="undo delSld modSld addSection delSection">
      <pc:chgData name="Geiger, Michael J" userId="13cae92b-b37c-450b-a449-82fcae19569d" providerId="ADAL" clId="{AFA90578-A9CA-4E96-9EAB-D00587AD2348}" dt="2019-03-07T23:16:07.432" v="149" actId="20577"/>
      <pc:docMkLst>
        <pc:docMk/>
      </pc:docMkLst>
      <pc:sldChg chg="modSp">
        <pc:chgData name="Geiger, Michael J" userId="13cae92b-b37c-450b-a449-82fcae19569d" providerId="ADAL" clId="{AFA90578-A9CA-4E96-9EAB-D00587AD2348}" dt="2019-03-07T23:14:05.648" v="35" actId="20577"/>
        <pc:sldMkLst>
          <pc:docMk/>
          <pc:sldMk cId="0" sldId="256"/>
        </pc:sldMkLst>
        <pc:spChg chg="mod">
          <ac:chgData name="Geiger, Michael J" userId="13cae92b-b37c-450b-a449-82fcae19569d" providerId="ADAL" clId="{AFA90578-A9CA-4E96-9EAB-D00587AD2348}" dt="2019-03-07T23:14:05.648" v="35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AFA90578-A9CA-4E96-9EAB-D00587AD2348}" dt="2019-03-07T23:14:13.298" v="40" actId="20577"/>
        <pc:sldMkLst>
          <pc:docMk/>
          <pc:sldMk cId="0" sldId="422"/>
        </pc:sldMkLst>
        <pc:spChg chg="mod">
          <ac:chgData name="Geiger, Michael J" userId="13cae92b-b37c-450b-a449-82fcae19569d" providerId="ADAL" clId="{AFA90578-A9CA-4E96-9EAB-D00587AD2348}" dt="2019-03-07T23:14:13.298" v="40" actId="20577"/>
          <ac:spMkLst>
            <pc:docMk/>
            <pc:sldMk cId="0" sldId="422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AFA90578-A9CA-4E96-9EAB-D00587AD2348}" dt="2019-03-07T23:16:07.432" v="149" actId="20577"/>
        <pc:sldMkLst>
          <pc:docMk/>
          <pc:sldMk cId="0" sldId="447"/>
        </pc:sldMkLst>
        <pc:spChg chg="mod">
          <ac:chgData name="Geiger, Michael J" userId="13cae92b-b37c-450b-a449-82fcae19569d" providerId="ADAL" clId="{AFA90578-A9CA-4E96-9EAB-D00587AD2348}" dt="2019-03-07T23:16:07.432" v="149" actId="20577"/>
          <ac:spMkLst>
            <pc:docMk/>
            <pc:sldMk cId="0" sldId="447"/>
            <ac:spMk id="35842" creationId="{00000000-0000-0000-0000-000000000000}"/>
          </ac:spMkLst>
        </pc:spChg>
      </pc:sldChg>
      <pc:sldChg chg="del">
        <pc:chgData name="Geiger, Michael J" userId="13cae92b-b37c-450b-a449-82fcae19569d" providerId="ADAL" clId="{AFA90578-A9CA-4E96-9EAB-D00587AD2348}" dt="2019-03-07T23:14:16.086" v="41" actId="2696"/>
        <pc:sldMkLst>
          <pc:docMk/>
          <pc:sldMk cId="3308009047" sldId="488"/>
        </pc:sldMkLst>
      </pc:sldChg>
      <pc:sldChg chg="del">
        <pc:chgData name="Geiger, Michael J" userId="13cae92b-b37c-450b-a449-82fcae19569d" providerId="ADAL" clId="{AFA90578-A9CA-4E96-9EAB-D00587AD2348}" dt="2019-03-07T23:14:18.826" v="42" actId="2696"/>
        <pc:sldMkLst>
          <pc:docMk/>
          <pc:sldMk cId="1978868803" sldId="4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Introduction to Computer Engineering 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02/09/2005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FF63D0-F60C-584D-AFC5-1E800BED969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57E068-5F51-4208-8839-A3CA7FAED02D}" type="datetime1">
              <a:rPr lang="en-US" smtClean="0"/>
              <a:t>3/13/2019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7B7EA-6B9C-4B09-A0D6-DC475BD1D7B6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2CF1D-640E-4010-BFCF-F0791C4E36B8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0E5F4-87CD-43FA-A5ED-BC550D5C8D50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C1C4E-D345-440E-ACB5-AD1A366041A0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E7D96-6516-4993-B1DC-5757421D3F91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206BF-9AA2-476F-8275-29B296FCB70E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54809-B28B-4832-9D4D-3658CBC39ACF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E9EDC-C6D3-48DA-A403-B49C86A44FE0}" type="datetime1">
              <a:rPr lang="en-US" smtClean="0"/>
              <a:t>3/13/2019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F49AE-5FD5-456C-A1A2-048AA0FD3716}" type="datetime1">
              <a:rPr lang="en-US" smtClean="0"/>
              <a:t>3/13/2019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13A14-7AB1-4963-B649-3A0FB97362DA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775C7-6355-47C0-91AD-1C9837A27B24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CFB29-1B29-4961-908A-FD737E32742A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E27D703-73E3-4F58-AE42-4E62992355D1}" type="datetime1">
              <a:rPr lang="en-US" smtClean="0"/>
              <a:t>3/13/2019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17: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F61DF-6643-CE45-A7BC-2DDD1E0183F3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52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73FE9E-92FB-4A81-81E5-0D7444013EF4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918C3-4213-E342-B1BB-52577EB9528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52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 rot="1617166">
            <a:off x="1905000" y="4572000"/>
            <a:ext cx="4800600" cy="457200"/>
          </a:xfrm>
          <a:prstGeom prst="leftArrow">
            <a:avLst>
              <a:gd name="adj1" fmla="val 43056"/>
              <a:gd name="adj2" fmla="val 100333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633602-F8AC-4A0E-A9C6-5FCBBBAD1CA9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3ED1A6-4FBB-9C49-A315-81AF106AEF70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>
            <a:off x="1524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685800" y="6248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NOTE - a and b are NOT copied back to x and y</a:t>
            </a:r>
          </a:p>
        </p:txBody>
      </p:sp>
      <p:sp>
        <p:nvSpPr>
          <p:cNvPr id="30732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B4066C-3046-416C-84BB-F7CE8D38D1C6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032D2-7E61-B240-9CF6-486D860F3D97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Exercise - What prints (if 5, 12 entered)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double hyp(double a, double 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 = 3;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b = 4;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2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76655F-16BB-4173-8771-20CA48240D21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Answer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Trgle w legs 5.000000 and 12.000000 has hyp of 5.00000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094F9F-63B7-FA43-828D-36F8D2047D56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27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75513E-DEE3-493D-BAC8-384869ECDDA2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953CA2-3391-40F8-924A-FBF28765CDCE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11D3FA-B50E-4F72-99BE-6EA4A700DAAA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More function examples </a:t>
            </a:r>
            <a:r>
              <a:rPr lang="en-US" i="1" dirty="0">
                <a:latin typeface="Arial" charset="0"/>
              </a:rPr>
              <a:t>(Monday, 3/18)</a:t>
            </a:r>
          </a:p>
          <a:p>
            <a:pPr lvl="1"/>
            <a:r>
              <a:rPr lang="en-US" dirty="0">
                <a:latin typeface="Arial" charset="0"/>
              </a:rPr>
              <a:t>Enjoy your Spring Break!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 </a:t>
            </a:r>
            <a:r>
              <a:rPr lang="en-US">
                <a:latin typeface="Arial" charset="0"/>
              </a:rPr>
              <a:t>due 3/21</a:t>
            </a:r>
            <a:endParaRPr lang="en-US" u="sng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BE6B2-CF19-4634-ABBB-0FAF8FDE9845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4 due 3/21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3A1FCD-B9B4-4B6A-86B4-2BD5B3010B58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>
                <a:ea typeface="+mn-ea"/>
                <a:cs typeface="+mn-cs"/>
              </a:rPr>
              <a:t>Functions used to break problem down into small, "bite-sized" pieces.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/>
              <a:t>Make code more manageable and readable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/>
              <a:t>Identify reusable pieces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>
                <a:ea typeface="+mn-ea"/>
                <a:cs typeface="+mn-cs"/>
              </a:rPr>
              <a:t>Functions have an optional type of return value, a name, and optional arguments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>
                <a:ea typeface="+mn-ea"/>
                <a:cs typeface="+mn-cs"/>
              </a:rPr>
              <a:t>Functions return at most, ONE value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>
                <a:ea typeface="+mn-ea"/>
                <a:cs typeface="+mn-cs"/>
              </a:rPr>
              <a:t>Functions must be either "prototyped" or declared prior to use.  Good programming practices requires all functions to be prototyped.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FC6FE-8290-C04E-971F-59592A879C63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D52CAB-5001-494E-87BB-9A123BC2274A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36D5C-16D8-2F48-91D4-32B316531F4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696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/>
              <a:t>Alternate way of writing above function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sqrt(a*a + b*b);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685800" y="533400"/>
            <a:ext cx="1447800" cy="609600"/>
          </a:xfrm>
          <a:prstGeom prst="accentCallout3">
            <a:avLst>
              <a:gd name="adj1" fmla="val 18750"/>
              <a:gd name="adj2" fmla="val -5264"/>
              <a:gd name="adj3" fmla="val 18750"/>
              <a:gd name="adj4" fmla="val -24889"/>
              <a:gd name="adj5" fmla="val 98176"/>
              <a:gd name="adj6" fmla="val -24889"/>
              <a:gd name="adj7" fmla="val 177866"/>
              <a:gd name="adj8" fmla="val 34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type of value returned</a:t>
            </a:r>
          </a:p>
        </p:txBody>
      </p:sp>
      <p:sp>
        <p:nvSpPr>
          <p:cNvPr id="22533" name="AutoShape 7"/>
          <p:cNvSpPr>
            <a:spLocks/>
          </p:cNvSpPr>
          <p:nvPr/>
        </p:nvSpPr>
        <p:spPr bwMode="auto">
          <a:xfrm>
            <a:off x="7086600" y="381000"/>
            <a:ext cx="1584325" cy="609600"/>
          </a:xfrm>
          <a:prstGeom prst="accentCallout1">
            <a:avLst>
              <a:gd name="adj1" fmla="val 18750"/>
              <a:gd name="adj2" fmla="val -4810"/>
              <a:gd name="adj3" fmla="val 190884"/>
              <a:gd name="adj4" fmla="val -319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name of function</a:t>
            </a:r>
          </a:p>
        </p:txBody>
      </p:sp>
      <p:sp>
        <p:nvSpPr>
          <p:cNvPr id="22534" name="AutoShape 8"/>
          <p:cNvSpPr>
            <a:spLocks/>
          </p:cNvSpPr>
          <p:nvPr/>
        </p:nvSpPr>
        <p:spPr bwMode="auto">
          <a:xfrm>
            <a:off x="6248400" y="1143000"/>
            <a:ext cx="2438400" cy="609600"/>
          </a:xfrm>
          <a:prstGeom prst="accentCallout2">
            <a:avLst>
              <a:gd name="adj1" fmla="val 18750"/>
              <a:gd name="adj2" fmla="val -3125"/>
              <a:gd name="adj3" fmla="val 18750"/>
              <a:gd name="adj4" fmla="val -56773"/>
              <a:gd name="adj5" fmla="val 88023"/>
              <a:gd name="adj6" fmla="val -112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parameters of function (variables in)</a:t>
            </a:r>
          </a:p>
        </p:txBody>
      </p:sp>
      <p:sp>
        <p:nvSpPr>
          <p:cNvPr id="22535" name="AutoShape 9"/>
          <p:cNvSpPr>
            <a:spLocks/>
          </p:cNvSpPr>
          <p:nvPr/>
        </p:nvSpPr>
        <p:spPr bwMode="auto">
          <a:xfrm>
            <a:off x="6253163" y="2667000"/>
            <a:ext cx="2262187" cy="609600"/>
          </a:xfrm>
          <a:prstGeom prst="accentCallout2">
            <a:avLst>
              <a:gd name="adj1" fmla="val 18750"/>
              <a:gd name="adj2" fmla="val -3370"/>
              <a:gd name="adj3" fmla="val 18750"/>
              <a:gd name="adj4" fmla="val -90245"/>
              <a:gd name="adj5" fmla="val 61458"/>
              <a:gd name="adj6" fmla="val -167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value returned by function</a:t>
            </a:r>
          </a:p>
        </p:txBody>
      </p:sp>
      <p:sp>
        <p:nvSpPr>
          <p:cNvPr id="22536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C3E646-70CB-4767-8DFA-11360B4C787F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D2533-EF14-8D47-888F-CEF4929DAE1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complete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3556" name="AutoShape 8"/>
          <p:cNvSpPr>
            <a:spLocks/>
          </p:cNvSpPr>
          <p:nvPr/>
        </p:nvSpPr>
        <p:spPr bwMode="auto">
          <a:xfrm>
            <a:off x="5181600" y="1600200"/>
            <a:ext cx="3276600" cy="381000"/>
          </a:xfrm>
          <a:prstGeom prst="accentCallout1">
            <a:avLst>
              <a:gd name="adj1" fmla="val 30000"/>
              <a:gd name="adj2" fmla="val -2324"/>
              <a:gd name="adj3" fmla="val 68333"/>
              <a:gd name="adj4" fmla="val -14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prototype (note semi-colon  )</a:t>
            </a:r>
          </a:p>
        </p:txBody>
      </p:sp>
      <p:sp>
        <p:nvSpPr>
          <p:cNvPr id="23557" name="AutoShape 9"/>
          <p:cNvSpPr>
            <a:spLocks/>
          </p:cNvSpPr>
          <p:nvPr/>
        </p:nvSpPr>
        <p:spPr bwMode="auto">
          <a:xfrm>
            <a:off x="5181600" y="4267200"/>
            <a:ext cx="3276600" cy="762000"/>
          </a:xfrm>
          <a:prstGeom prst="accentCallout1">
            <a:avLst>
              <a:gd name="adj1" fmla="val 15000"/>
              <a:gd name="adj2" fmla="val -2324"/>
              <a:gd name="adj3" fmla="val 46667"/>
              <a:gd name="adj4" fmla="val -20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actual function definition</a:t>
            </a:r>
            <a:br>
              <a:rPr lang="en-US"/>
            </a:br>
            <a:r>
              <a:rPr lang="en-US"/>
              <a:t> (NO semi-colon  )</a:t>
            </a:r>
          </a:p>
        </p:txBody>
      </p:sp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C19A66-9A9C-48B1-853D-DC20EF292CC5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9CC800-1AD8-AB49-A1B6-3D2834188CE1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4591" name="Rectangle 19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2" name="Rectangle 20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92DA9-D47F-413F-833C-BD3741A62E0D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6AE7D-FC7B-F940-85EB-888F29953FD7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8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50F43E-4E0F-40E7-9C68-21600BC81D2C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3B68B2-87F1-474B-81CA-7382187B15F5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52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8001000" y="16002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8001000" y="20574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Date Placeholder 2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5EE9D4-97F6-4A0B-9FC1-DE9483610344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8D9783-1410-334A-A1D6-72721AA846A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52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07539E-3924-41AB-9140-C4C76F7AB4C7}" type="datetime1">
              <a:rPr lang="en-US" sz="1200" smtClean="0">
                <a:latin typeface="Garamond" charset="0"/>
              </a:rPr>
              <a:t>3/13/2019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8793</TotalTime>
  <Words>683</Words>
  <Application>Microsoft Office PowerPoint</Application>
  <PresentationFormat>On-screen Show (4:3)</PresentationFormat>
  <Paragraphs>269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Functions</vt:lpstr>
      <vt:lpstr>Functions</vt:lpstr>
      <vt:lpstr>Functions - complete program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Exercise - What prints (if 5, 12 entered)</vt:lpstr>
      <vt:lpstr>Answer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1625</cp:revision>
  <dcterms:created xsi:type="dcterms:W3CDTF">2006-04-03T05:03:01Z</dcterms:created>
  <dcterms:modified xsi:type="dcterms:W3CDTF">2019-03-13T23:01:56Z</dcterms:modified>
</cp:coreProperties>
</file>