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472" r:id="rId4"/>
    <p:sldId id="394" r:id="rId5"/>
    <p:sldId id="490" r:id="rId6"/>
    <p:sldId id="491" r:id="rId7"/>
    <p:sldId id="493" r:id="rId8"/>
    <p:sldId id="492" r:id="rId9"/>
    <p:sldId id="494" r:id="rId10"/>
    <p:sldId id="385" r:id="rId1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E0B52C-3052-498D-B95F-EF538931E3B7}" v="1" dt="2019-03-09T18:14:00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 autoAdjust="0"/>
    <p:restoredTop sz="89522" autoAdjust="0"/>
  </p:normalViewPr>
  <p:slideViewPr>
    <p:cSldViewPr>
      <p:cViewPr varScale="1">
        <p:scale>
          <a:sx n="91" d="100"/>
          <a:sy n="91" d="100"/>
        </p:scale>
        <p:origin x="783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C8D97BE6-84D0-477B-9B98-C1EFD849AE77}"/>
    <pc:docChg chg="custSel addSld modSld">
      <pc:chgData name="Geiger, Michael J" userId="13cae92b-b37c-450b-a449-82fcae19569d" providerId="ADAL" clId="{C8D97BE6-84D0-477B-9B98-C1EFD849AE77}" dt="2019-03-01T16:53:22.581" v="101" actId="313"/>
      <pc:docMkLst>
        <pc:docMk/>
      </pc:docMkLst>
      <pc:sldChg chg="modSp">
        <pc:chgData name="Geiger, Michael J" userId="13cae92b-b37c-450b-a449-82fcae19569d" providerId="ADAL" clId="{C8D97BE6-84D0-477B-9B98-C1EFD849AE77}" dt="2019-02-27T20:04:33.508" v="58" actId="20577"/>
        <pc:sldMkLst>
          <pc:docMk/>
          <pc:sldMk cId="0" sldId="257"/>
        </pc:sldMkLst>
        <pc:spChg chg="mod">
          <ac:chgData name="Geiger, Michael J" userId="13cae92b-b37c-450b-a449-82fcae19569d" providerId="ADAL" clId="{C8D97BE6-84D0-477B-9B98-C1EFD849AE77}" dt="2019-02-27T20:04:33.508" v="58" actId="20577"/>
          <ac:spMkLst>
            <pc:docMk/>
            <pc:sldMk cId="0" sldId="257"/>
            <ac:spMk id="4099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80E0B52C-3052-498D-B95F-EF538931E3B7}"/>
    <pc:docChg chg="custSel delSld modSld">
      <pc:chgData name="Geiger, Michael J" userId="13cae92b-b37c-450b-a449-82fcae19569d" providerId="ADAL" clId="{80E0B52C-3052-498D-B95F-EF538931E3B7}" dt="2019-03-09T18:14:00.600" v="88"/>
      <pc:docMkLst>
        <pc:docMk/>
      </pc:docMkLst>
      <pc:sldChg chg="modSp">
        <pc:chgData name="Geiger, Michael J" userId="13cae92b-b37c-450b-a449-82fcae19569d" providerId="ADAL" clId="{80E0B52C-3052-498D-B95F-EF538931E3B7}" dt="2019-03-09T18:12:37.239" v="29" actId="20577"/>
        <pc:sldMkLst>
          <pc:docMk/>
          <pc:sldMk cId="0" sldId="256"/>
        </pc:sldMkLst>
        <pc:spChg chg="mod">
          <ac:chgData name="Geiger, Michael J" userId="13cae92b-b37c-450b-a449-82fcae19569d" providerId="ADAL" clId="{80E0B52C-3052-498D-B95F-EF538931E3B7}" dt="2019-03-09T18:12:37.239" v="29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80E0B52C-3052-498D-B95F-EF538931E3B7}" dt="2019-03-09T18:14:00.600" v="88"/>
        <pc:sldMkLst>
          <pc:docMk/>
          <pc:sldMk cId="0" sldId="385"/>
        </pc:sldMkLst>
        <pc:spChg chg="mod">
          <ac:chgData name="Geiger, Michael J" userId="13cae92b-b37c-450b-a449-82fcae19569d" providerId="ADAL" clId="{80E0B52C-3052-498D-B95F-EF538931E3B7}" dt="2019-03-09T18:14:00.600" v="88"/>
          <ac:spMkLst>
            <pc:docMk/>
            <pc:sldMk cId="0" sldId="385"/>
            <ac:spMk id="25603" creationId="{00000000-0000-0000-0000-000000000000}"/>
          </ac:spMkLst>
        </pc:spChg>
      </pc:sldChg>
      <pc:sldChg chg="modSp">
        <pc:chgData name="Geiger, Michael J" userId="13cae92b-b37c-450b-a449-82fcae19569d" providerId="ADAL" clId="{80E0B52C-3052-498D-B95F-EF538931E3B7}" dt="2019-03-09T18:12:58.733" v="55" actId="20577"/>
        <pc:sldMkLst>
          <pc:docMk/>
          <pc:sldMk cId="3209984650" sldId="472"/>
        </pc:sldMkLst>
        <pc:spChg chg="mod">
          <ac:chgData name="Geiger, Michael J" userId="13cae92b-b37c-450b-a449-82fcae19569d" providerId="ADAL" clId="{80E0B52C-3052-498D-B95F-EF538931E3B7}" dt="2019-03-09T18:12:58.733" v="55" actId="20577"/>
          <ac:spMkLst>
            <pc:docMk/>
            <pc:sldMk cId="3209984650" sldId="472"/>
            <ac:spMk id="3" creationId="{3E2F7687-E31C-4996-8DDF-48E1FDA00066}"/>
          </ac:spMkLst>
        </pc:spChg>
      </pc:sldChg>
      <pc:sldChg chg="del">
        <pc:chgData name="Geiger, Michael J" userId="13cae92b-b37c-450b-a449-82fcae19569d" providerId="ADAL" clId="{80E0B52C-3052-498D-B95F-EF538931E3B7}" dt="2019-03-09T18:13:19.025" v="56" actId="2696"/>
        <pc:sldMkLst>
          <pc:docMk/>
          <pc:sldMk cId="372706528" sldId="479"/>
        </pc:sldMkLst>
      </pc:sldChg>
      <pc:sldChg chg="del">
        <pc:chgData name="Geiger, Michael J" userId="13cae92b-b37c-450b-a449-82fcae19569d" providerId="ADAL" clId="{80E0B52C-3052-498D-B95F-EF538931E3B7}" dt="2019-03-09T18:13:19.058" v="57" actId="2696"/>
        <pc:sldMkLst>
          <pc:docMk/>
          <pc:sldMk cId="2016301444" sldId="480"/>
        </pc:sldMkLst>
      </pc:sldChg>
      <pc:sldChg chg="del">
        <pc:chgData name="Geiger, Michael J" userId="13cae92b-b37c-450b-a449-82fcae19569d" providerId="ADAL" clId="{80E0B52C-3052-498D-B95F-EF538931E3B7}" dt="2019-03-09T18:13:19.097" v="58" actId="2696"/>
        <pc:sldMkLst>
          <pc:docMk/>
          <pc:sldMk cId="686419648" sldId="481"/>
        </pc:sldMkLst>
      </pc:sldChg>
      <pc:sldChg chg="del">
        <pc:chgData name="Geiger, Michael J" userId="13cae92b-b37c-450b-a449-82fcae19569d" providerId="ADAL" clId="{80E0B52C-3052-498D-B95F-EF538931E3B7}" dt="2019-03-09T18:13:19.144" v="59" actId="2696"/>
        <pc:sldMkLst>
          <pc:docMk/>
          <pc:sldMk cId="372872252" sldId="482"/>
        </pc:sldMkLst>
      </pc:sldChg>
      <pc:sldChg chg="del">
        <pc:chgData name="Geiger, Michael J" userId="13cae92b-b37c-450b-a449-82fcae19569d" providerId="ADAL" clId="{80E0B52C-3052-498D-B95F-EF538931E3B7}" dt="2019-03-09T18:13:19.196" v="60" actId="2696"/>
        <pc:sldMkLst>
          <pc:docMk/>
          <pc:sldMk cId="618563971" sldId="483"/>
        </pc:sldMkLst>
      </pc:sldChg>
      <pc:sldChg chg="del">
        <pc:chgData name="Geiger, Michael J" userId="13cae92b-b37c-450b-a449-82fcae19569d" providerId="ADAL" clId="{80E0B52C-3052-498D-B95F-EF538931E3B7}" dt="2019-03-09T18:13:19.241" v="61" actId="2696"/>
        <pc:sldMkLst>
          <pc:docMk/>
          <pc:sldMk cId="1224910987" sldId="484"/>
        </pc:sldMkLst>
      </pc:sldChg>
      <pc:sldChg chg="del">
        <pc:chgData name="Geiger, Michael J" userId="13cae92b-b37c-450b-a449-82fcae19569d" providerId="ADAL" clId="{80E0B52C-3052-498D-B95F-EF538931E3B7}" dt="2019-03-09T18:13:19.264" v="62" actId="2696"/>
        <pc:sldMkLst>
          <pc:docMk/>
          <pc:sldMk cId="1300718367" sldId="485"/>
        </pc:sldMkLst>
      </pc:sldChg>
      <pc:sldChg chg="del">
        <pc:chgData name="Geiger, Michael J" userId="13cae92b-b37c-450b-a449-82fcae19569d" providerId="ADAL" clId="{80E0B52C-3052-498D-B95F-EF538931E3B7}" dt="2019-03-09T18:13:19.285" v="63" actId="2696"/>
        <pc:sldMkLst>
          <pc:docMk/>
          <pc:sldMk cId="2131100831" sldId="486"/>
        </pc:sldMkLst>
      </pc:sldChg>
      <pc:sldChg chg="del">
        <pc:chgData name="Geiger, Michael J" userId="13cae92b-b37c-450b-a449-82fcae19569d" providerId="ADAL" clId="{80E0B52C-3052-498D-B95F-EF538931E3B7}" dt="2019-03-09T18:13:19.311" v="64" actId="2696"/>
        <pc:sldMkLst>
          <pc:docMk/>
          <pc:sldMk cId="1679401951" sldId="487"/>
        </pc:sldMkLst>
      </pc:sldChg>
      <pc:sldChg chg="del">
        <pc:chgData name="Geiger, Michael J" userId="13cae92b-b37c-450b-a449-82fcae19569d" providerId="ADAL" clId="{80E0B52C-3052-498D-B95F-EF538931E3B7}" dt="2019-03-09T18:13:19.330" v="65" actId="2696"/>
        <pc:sldMkLst>
          <pc:docMk/>
          <pc:sldMk cId="81299553" sldId="488"/>
        </pc:sldMkLst>
      </pc:sldChg>
      <pc:sldChg chg="del">
        <pc:chgData name="Geiger, Michael J" userId="13cae92b-b37c-450b-a449-82fcae19569d" providerId="ADAL" clId="{80E0B52C-3052-498D-B95F-EF538931E3B7}" dt="2019-03-09T18:13:19.356" v="66" actId="2696"/>
        <pc:sldMkLst>
          <pc:docMk/>
          <pc:sldMk cId="813140636" sldId="489"/>
        </pc:sldMkLst>
      </pc:sldChg>
    </pc:docChg>
  </pc:docChgLst>
  <pc:docChgLst>
    <pc:chgData name="Geiger, Michael J" userId="13cae92b-b37c-450b-a449-82fcae19569d" providerId="ADAL" clId="{1E39A87D-14C9-4B5A-BB19-B3DDA624F59C}"/>
    <pc:docChg chg="custSel delSld modSld">
      <pc:chgData name="Geiger, Michael J" userId="13cae92b-b37c-450b-a449-82fcae19569d" providerId="ADAL" clId="{1E39A87D-14C9-4B5A-BB19-B3DDA624F59C}" dt="2019-02-27T15:31:15.677" v="307" actId="27636"/>
      <pc:docMkLst>
        <pc:docMk/>
      </pc:docMkLst>
      <pc:sldChg chg="modSp">
        <pc:chgData name="Geiger, Michael J" userId="13cae92b-b37c-450b-a449-82fcae19569d" providerId="ADAL" clId="{1E39A87D-14C9-4B5A-BB19-B3DDA624F59C}" dt="2019-02-27T14:57:44.514" v="20" actId="20577"/>
        <pc:sldMkLst>
          <pc:docMk/>
          <pc:sldMk cId="0" sldId="256"/>
        </pc:sldMkLst>
        <pc:spChg chg="mod">
          <ac:chgData name="Geiger, Michael J" userId="13cae92b-b37c-450b-a449-82fcae19569d" providerId="ADAL" clId="{1E39A87D-14C9-4B5A-BB19-B3DDA624F59C}" dt="2019-02-27T14:57:44.514" v="20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1E39A87D-14C9-4B5A-BB19-B3DDA624F59C}" dt="2019-02-27T15:30:49.852" v="302" actId="20577"/>
        <pc:sldMkLst>
          <pc:docMk/>
          <pc:sldMk cId="0" sldId="257"/>
        </pc:sldMkLst>
        <pc:spChg chg="mod">
          <ac:chgData name="Geiger, Michael J" userId="13cae92b-b37c-450b-a449-82fcae19569d" providerId="ADAL" clId="{1E39A87D-14C9-4B5A-BB19-B3DDA624F59C}" dt="2019-02-27T15:30:49.852" v="302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1E39A87D-14C9-4B5A-BB19-B3DDA624F59C}" dt="2019-02-27T15:31:15.677" v="307" actId="27636"/>
        <pc:sldMkLst>
          <pc:docMk/>
          <pc:sldMk cId="0" sldId="385"/>
        </pc:sldMkLst>
        <pc:spChg chg="mod">
          <ac:chgData name="Geiger, Michael J" userId="13cae92b-b37c-450b-a449-82fcae19569d" providerId="ADAL" clId="{1E39A87D-14C9-4B5A-BB19-B3DDA624F59C}" dt="2019-02-27T15:31:15.677" v="307" actId="27636"/>
          <ac:spMkLst>
            <pc:docMk/>
            <pc:sldMk cId="0" sldId="385"/>
            <ac:spMk id="25603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0A461F89-A253-4F23-893A-0FD9656C8F90}"/>
    <pc:docChg chg="undo custSel modSld">
      <pc:chgData name="Geiger, Michael J" userId="13cae92b-b37c-450b-a449-82fcae19569d" providerId="ADAL" clId="{0A461F89-A253-4F23-893A-0FD9656C8F90}" dt="2019-03-06T19:53:19.979" v="143" actId="20577"/>
      <pc:docMkLst>
        <pc:docMk/>
      </pc:docMkLst>
      <pc:sldChg chg="modSp">
        <pc:chgData name="Geiger, Michael J" userId="13cae92b-b37c-450b-a449-82fcae19569d" providerId="ADAL" clId="{0A461F89-A253-4F23-893A-0FD9656C8F90}" dt="2019-03-06T19:53:19.979" v="143" actId="20577"/>
        <pc:sldMkLst>
          <pc:docMk/>
          <pc:sldMk cId="0" sldId="257"/>
        </pc:sldMkLst>
        <pc:spChg chg="mod">
          <ac:chgData name="Geiger, Michael J" userId="13cae92b-b37c-450b-a449-82fcae19569d" providerId="ADAL" clId="{0A461F89-A253-4F23-893A-0FD9656C8F90}" dt="2019-03-06T19:53:19.979" v="143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0A461F89-A253-4F23-893A-0FD9656C8F90}" dt="2019-03-06T19:51:43.595" v="121" actId="20577"/>
        <pc:sldMkLst>
          <pc:docMk/>
          <pc:sldMk cId="3209984650" sldId="472"/>
        </pc:sldMkLst>
        <pc:spChg chg="mod">
          <ac:chgData name="Geiger, Michael J" userId="13cae92b-b37c-450b-a449-82fcae19569d" providerId="ADAL" clId="{0A461F89-A253-4F23-893A-0FD9656C8F90}" dt="2019-03-06T19:51:43.595" v="121" actId="20577"/>
          <ac:spMkLst>
            <pc:docMk/>
            <pc:sldMk cId="3209984650" sldId="472"/>
            <ac:spMk id="3" creationId="{3E2F7687-E31C-4996-8DDF-48E1FDA000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490434-9B8F-AE40-886F-FD679D30C4BB}" type="datetime1">
              <a:rPr lang="en-US" smtClean="0"/>
              <a:t>3/9/2019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15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A147D-5A95-424B-A9A4-6D4FF75E5040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BE52A2-014D-294E-B931-291446CF8F9F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89DFA-4245-C94F-9748-05577B3731AD}" type="datetime1">
              <a:rPr lang="en-US" smtClean="0"/>
              <a:t>3/9/2019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B9C56-C408-5B4F-AD7E-6343DDA8A43A}" type="datetime1">
              <a:rPr lang="en-US" smtClean="0"/>
              <a:t>3/9/2019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BA1CB-E375-514B-8906-555C17B6C8DF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DAAED-6E73-754F-AB5F-AAE6192822C9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4F9C8A-2D74-4046-A1B2-C1B5E9E747DF}" type="datetime1">
              <a:rPr lang="en-US" smtClean="0"/>
              <a:t>3/9/2019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324137-4649-6142-8F47-9A6EEB7E0D0D}" type="datetime1">
              <a:rPr lang="en-US" smtClean="0"/>
              <a:t>3/9/2019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56C76D-B896-AC4A-B830-54CB7F4F5366}" type="datetime1">
              <a:rPr lang="en-US" smtClean="0"/>
              <a:t>3/9/2019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E8B48-957F-534C-ADBD-A296DD9DBF89}" type="datetime1">
              <a:rPr lang="en-US" smtClean="0"/>
              <a:t>3/9/2019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70FD9-6AA9-964F-B97C-43B8AA012556}" type="datetime1">
              <a:rPr lang="en-US" smtClean="0"/>
              <a:t>3/9/2019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ECF715-3FBE-9741-949F-782F7ADD0961}" type="datetime1">
              <a:rPr lang="en-US" smtClean="0"/>
              <a:t>3/9/2019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6F04972C-A5B3-404E-835E-6FA7032432E9}" type="datetime1">
              <a:rPr lang="en-US" smtClean="0"/>
              <a:t>3/9/2019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15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15: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Program 2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Return exams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2 due 3/21</a:t>
            </a:r>
          </a:p>
          <a:p>
            <a:pPr lvl="1"/>
            <a:r>
              <a:rPr lang="en-US"/>
              <a:t>Friday, 3/8: deadline for P1 resubmissions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37CDCB-A950-574B-9EF7-EBCEB58DBE42}" type="datetime1">
              <a:rPr lang="en-US" smtClean="0">
                <a:latin typeface="+mj-lt"/>
              </a:rPr>
              <a:t>3/9/2019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10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2 due 3/21</a:t>
            </a:r>
          </a:p>
          <a:p>
            <a:pPr lvl="1"/>
            <a:r>
              <a:rPr lang="en-US" dirty="0"/>
              <a:t>Will implement dictionary</a:t>
            </a:r>
          </a:p>
          <a:p>
            <a:pPr lvl="2"/>
            <a:r>
              <a:rPr lang="en-US" dirty="0"/>
              <a:t>Each entry contains word, part of speech, definition</a:t>
            </a:r>
          </a:p>
          <a:p>
            <a:pPr lvl="1"/>
            <a:r>
              <a:rPr lang="en-US" dirty="0"/>
              <a:t>Load contents of dictionary from file or user input</a:t>
            </a:r>
          </a:p>
          <a:p>
            <a:pPr lvl="1"/>
            <a:r>
              <a:rPr lang="en-US" dirty="0"/>
              <a:t>Implement string-based commands to interact</a:t>
            </a:r>
          </a:p>
          <a:p>
            <a:r>
              <a:rPr lang="en-US" dirty="0"/>
              <a:t>Friday, 3/8: deadline for P1 resubmissions</a:t>
            </a:r>
          </a:p>
          <a:p>
            <a:r>
              <a:rPr lang="en-US" dirty="0"/>
              <a:t>Exams to be returned Friday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3C7F5B3-9A47-9B49-9BBE-3032C6567222}" type="datetime1">
              <a:rPr lang="en-US" smtClean="0">
                <a:latin typeface="+mj-lt"/>
              </a:rPr>
              <a:t>3/9/2019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0AF2-239C-491F-BD82-A8F5B65E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87-E31C-4996-8DDF-48E1FDA00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Constructors &amp; initialization lists</a:t>
            </a:r>
          </a:p>
          <a:p>
            <a:r>
              <a:rPr lang="en-US" dirty="0"/>
              <a:t>Program 2 intro …</a:t>
            </a:r>
          </a:p>
          <a:p>
            <a:r>
              <a:rPr lang="en-US" dirty="0"/>
              <a:t>… and that’s it, since I have a Faculty Senate meeting on South Campus that starts at 3:30 …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79CBD-D586-40AF-A622-47E373AB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5F13-1948-9440-9AC5-4EDAD1204BF3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0B34A-E3C7-4F30-9143-1191502E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4B2FA-62FB-4B68-B569-95315EFE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8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Initialization lists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How would we write </a:t>
            </a:r>
            <a:r>
              <a:rPr lang="en-US" dirty="0">
                <a:latin typeface="Courier New" charset="0"/>
                <a:cs typeface="Courier New" charset="0"/>
              </a:rPr>
              <a:t>Rectangle</a:t>
            </a:r>
            <a:r>
              <a:rPr lang="en-US" dirty="0">
                <a:latin typeface="Arial" charset="0"/>
              </a:rPr>
              <a:t> constructor(s)?</a:t>
            </a:r>
          </a:p>
          <a:p>
            <a:pPr lvl="1"/>
            <a:r>
              <a:rPr lang="en-US" dirty="0">
                <a:latin typeface="Arial" charset="0"/>
              </a:rPr>
              <a:t>Could use </a:t>
            </a:r>
            <a:r>
              <a:rPr lang="en-US" dirty="0">
                <a:latin typeface="Courier New"/>
                <a:cs typeface="Courier New"/>
              </a:rPr>
              <a:t>Point</a:t>
            </a:r>
            <a:r>
              <a:rPr lang="en-US" dirty="0">
                <a:latin typeface="Arial" charset="0"/>
              </a:rPr>
              <a:t> set functions</a:t>
            </a:r>
          </a:p>
          <a:p>
            <a:pPr lvl="1"/>
            <a:r>
              <a:rPr lang="en-US" dirty="0">
                <a:latin typeface="Arial" charset="0"/>
              </a:rPr>
              <a:t>Ideally, we’d like to call </a:t>
            </a:r>
            <a:r>
              <a:rPr lang="en-US" dirty="0">
                <a:latin typeface="Courier New" charset="0"/>
                <a:cs typeface="Courier New" charset="0"/>
              </a:rPr>
              <a:t>Point</a:t>
            </a:r>
            <a:r>
              <a:rPr lang="en-US" dirty="0">
                <a:latin typeface="Arial" charset="0"/>
              </a:rPr>
              <a:t> constructor as well</a:t>
            </a:r>
          </a:p>
          <a:p>
            <a:pPr lvl="2"/>
            <a:r>
              <a:rPr lang="en-US" dirty="0">
                <a:latin typeface="Arial" charset="0"/>
              </a:rPr>
              <a:t>Create new </a:t>
            </a:r>
            <a:r>
              <a:rPr lang="en-US" dirty="0">
                <a:latin typeface="Courier New"/>
                <a:cs typeface="Courier New"/>
              </a:rPr>
              <a:t>Point</a:t>
            </a:r>
            <a:r>
              <a:rPr lang="en-US" dirty="0">
                <a:latin typeface="Arial" charset="0"/>
              </a:rPr>
              <a:t> every time we create </a:t>
            </a:r>
            <a:r>
              <a:rPr lang="en-US" dirty="0">
                <a:latin typeface="Courier New"/>
                <a:cs typeface="Courier New"/>
              </a:rPr>
              <a:t>Rectangle</a:t>
            </a:r>
            <a:r>
              <a:rPr lang="en-US" dirty="0">
                <a:latin typeface="Arial" charset="0"/>
              </a:rPr>
              <a:t> object</a:t>
            </a:r>
          </a:p>
          <a:p>
            <a:pPr lvl="1"/>
            <a:r>
              <a:rPr lang="en-US" dirty="0">
                <a:latin typeface="Arial" charset="0"/>
              </a:rPr>
              <a:t>Use an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initialization list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Explicitly calls constructors for member data</a:t>
            </a:r>
          </a:p>
          <a:p>
            <a:pPr lvl="2"/>
            <a:r>
              <a:rPr lang="en-US" dirty="0">
                <a:latin typeface="Arial" charset="0"/>
              </a:rPr>
              <a:t>Requires parameterized constructor to be defined</a:t>
            </a:r>
          </a:p>
          <a:p>
            <a:pPr lvl="2"/>
            <a:r>
              <a:rPr lang="en-US" dirty="0">
                <a:latin typeface="Arial" charset="0"/>
              </a:rPr>
              <a:t>Can be used for predefined types as well</a:t>
            </a:r>
          </a:p>
          <a:p>
            <a:pPr lvl="1"/>
            <a:r>
              <a:rPr lang="en-US" dirty="0">
                <a:latin typeface="Arial" charset="0"/>
              </a:rPr>
              <a:t>Example: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Rectangle::Rectangle()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: height(1), width(1), origin(0,0)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{}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DD8898-B56A-204D-86FC-E4773F9DE698}" type="datetime1">
              <a:rPr lang="en-US" smtClean="0">
                <a:latin typeface="Garamond" charset="0"/>
              </a:rPr>
              <a:t>3/9/2019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987191-2E48-DA46-86D2-E2B06A8134B5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7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a dictionary using two classes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DEntry</a:t>
            </a:r>
            <a:r>
              <a:rPr lang="en-US" dirty="0"/>
              <a:t>: single word, part of speech, definition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Dictionary</a:t>
            </a:r>
            <a:r>
              <a:rPr lang="en-US" dirty="0"/>
              <a:t>: collection of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DEntry</a:t>
            </a:r>
            <a:r>
              <a:rPr lang="en-US" dirty="0"/>
              <a:t> objects</a:t>
            </a:r>
          </a:p>
          <a:p>
            <a:r>
              <a:rPr lang="en-US" dirty="0"/>
              <a:t>Gives practice with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String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A1CB-E375-514B-8906-555C17B6C8DF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2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2: main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program handles commands</a:t>
            </a:r>
          </a:p>
          <a:p>
            <a:pPr lvl="1"/>
            <a:r>
              <a:rPr lang="en-US" b="1" dirty="0"/>
              <a:t>add word</a:t>
            </a:r>
            <a:r>
              <a:rPr lang="en-US" dirty="0"/>
              <a:t>: Add 1 word to dictionary</a:t>
            </a:r>
          </a:p>
          <a:p>
            <a:pPr lvl="1"/>
            <a:r>
              <a:rPr lang="en-US" b="1" dirty="0"/>
              <a:t>add file</a:t>
            </a:r>
            <a:r>
              <a:rPr lang="en-US" dirty="0"/>
              <a:t>: Add file contents to dictionary</a:t>
            </a:r>
          </a:p>
          <a:p>
            <a:pPr lvl="1"/>
            <a:r>
              <a:rPr lang="en-US" b="1" dirty="0"/>
              <a:t>print all</a:t>
            </a:r>
            <a:r>
              <a:rPr lang="en-US" dirty="0"/>
              <a:t>: Print all entries in dictionary</a:t>
            </a:r>
          </a:p>
          <a:p>
            <a:pPr lvl="1"/>
            <a:r>
              <a:rPr lang="en-US" b="1" dirty="0"/>
              <a:t>print letter </a:t>
            </a:r>
            <a:r>
              <a:rPr lang="en-US" b="1" i="1" dirty="0"/>
              <a:t>&lt;L&gt;</a:t>
            </a:r>
            <a:r>
              <a:rPr lang="en-US" dirty="0"/>
              <a:t>: Print all entries containing words starting with letter </a:t>
            </a:r>
            <a:r>
              <a:rPr lang="en-US" i="1" dirty="0"/>
              <a:t>&lt;L&gt;</a:t>
            </a:r>
            <a:endParaRPr lang="en-US" dirty="0"/>
          </a:p>
          <a:p>
            <a:pPr lvl="1"/>
            <a:r>
              <a:rPr lang="en-US" b="1" dirty="0"/>
              <a:t>find </a:t>
            </a:r>
            <a:r>
              <a:rPr lang="en-US" b="1" i="1" dirty="0"/>
              <a:t>&lt;word&gt;</a:t>
            </a:r>
            <a:r>
              <a:rPr lang="en-US" dirty="0"/>
              <a:t>: Search dictionary for </a:t>
            </a:r>
            <a:r>
              <a:rPr lang="en-US" i="1" dirty="0"/>
              <a:t>&lt;word&gt;</a:t>
            </a:r>
            <a:endParaRPr lang="en-US" dirty="0"/>
          </a:p>
          <a:p>
            <a:pPr lvl="1"/>
            <a:r>
              <a:rPr lang="en-US" b="1" dirty="0"/>
              <a:t>exit</a:t>
            </a:r>
            <a:r>
              <a:rPr lang="en-US" dirty="0"/>
              <a:t>: Exit the program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A1CB-E375-514B-8906-555C17B6C8DF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9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2: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definitions provided in spec, on site </a:t>
            </a:r>
            <a:r>
              <a:rPr lang="en-US" i="1" dirty="0"/>
              <a:t>(shortly)</a:t>
            </a:r>
          </a:p>
          <a:p>
            <a:pPr lvl="1"/>
            <a:r>
              <a:rPr lang="en-US" dirty="0"/>
              <a:t>Spec also </a:t>
            </a:r>
            <a:r>
              <a:rPr lang="en-US"/>
              <a:t>contains implementation notes</a:t>
            </a:r>
            <a:endParaRPr lang="en-US" dirty="0"/>
          </a:p>
          <a:p>
            <a:r>
              <a:rPr lang="en-US" dirty="0"/>
              <a:t>Feel free to use completely, modify, or simply write your own</a:t>
            </a:r>
          </a:p>
          <a:p>
            <a:r>
              <a:rPr lang="en-US" dirty="0"/>
              <a:t>As long as your program correctly implements commands, it’s a good solution!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A1CB-E375-514B-8906-555C17B6C8DF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2: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DEntry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455613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DEntry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void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writeEntry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(string w, string p, 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			string d);	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void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printEntry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&amp;out);					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string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getWord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();								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string word;		// Word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string part;		// Part of speech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string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defn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		// Definition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A1CB-E375-514B-8906-555C17B6C8DF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2: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Dictionary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503238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class Dictionary {</a:t>
            </a:r>
          </a:p>
          <a:p>
            <a:pPr marL="0" indent="0">
              <a:buNone/>
              <a:tabLst>
                <a:tab pos="503238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pPr marL="0" indent="0">
              <a:buNone/>
              <a:tabLst>
                <a:tab pos="503238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Dictionary();</a:t>
            </a:r>
          </a:p>
          <a:p>
            <a:pPr marL="0" indent="0">
              <a:buNone/>
              <a:tabLst>
                <a:tab pos="503238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bool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addWord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(string w, string p, string d);		</a:t>
            </a:r>
          </a:p>
          <a:p>
            <a:pPr marL="0" indent="0">
              <a:buNone/>
              <a:tabLst>
                <a:tab pos="503238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bool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addFile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(string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);						</a:t>
            </a:r>
          </a:p>
          <a:p>
            <a:pPr marL="0" indent="0">
              <a:buNone/>
              <a:tabLst>
                <a:tab pos="503238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bool find(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DEntry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&amp;entry, string word);			</a:t>
            </a:r>
          </a:p>
          <a:p>
            <a:pPr marL="0" indent="0">
              <a:buNone/>
              <a:tabLst>
                <a:tab pos="503238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void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printAll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&amp;out);					</a:t>
            </a:r>
          </a:p>
          <a:p>
            <a:pPr marL="0" indent="0">
              <a:buNone/>
              <a:tabLst>
                <a:tab pos="503238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void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printLetter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&amp;out, char letter);	</a:t>
            </a:r>
          </a:p>
          <a:p>
            <a:pPr marL="0" indent="0">
              <a:buNone/>
              <a:tabLst>
                <a:tab pos="503238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pPr marL="0" indent="0">
              <a:buNone/>
              <a:tabLst>
                <a:tab pos="503238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DEntry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entries[100];	// Array of dictionary entries	</a:t>
            </a:r>
          </a:p>
          <a:p>
            <a:pPr marL="0" indent="0">
              <a:buNone/>
              <a:tabLst>
                <a:tab pos="503238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unsigned size;	// # entries actually in dictionary</a:t>
            </a:r>
          </a:p>
          <a:p>
            <a:pPr marL="0" indent="0">
              <a:buNone/>
              <a:tabLst>
                <a:tab pos="503238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unsigned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posn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(string w);	   // Position in which word w</a:t>
            </a:r>
          </a:p>
          <a:p>
            <a:pPr marL="0" indent="0">
              <a:buNone/>
              <a:tabLst>
                <a:tab pos="503238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			   //  exists or should be placed</a:t>
            </a:r>
          </a:p>
          <a:p>
            <a:pPr marL="0" indent="0">
              <a:buNone/>
              <a:tabLst>
                <a:tab pos="503238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A1CB-E375-514B-8906-555C17B6C8DF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6895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11483</TotalTime>
  <Words>421</Words>
  <Application>Microsoft Office PowerPoint</Application>
  <PresentationFormat>On-screen Show (4:3)</PresentationFormat>
  <Paragraphs>113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Garamond</vt:lpstr>
      <vt:lpstr>Wingdings</vt:lpstr>
      <vt:lpstr>Edge</vt:lpstr>
      <vt:lpstr>EECE.3220 Data Structures</vt:lpstr>
      <vt:lpstr>Announcements/reminders</vt:lpstr>
      <vt:lpstr>Today’s lecture</vt:lpstr>
      <vt:lpstr>Review: Initialization lists</vt:lpstr>
      <vt:lpstr>Program 2</vt:lpstr>
      <vt:lpstr>Program 2: main program</vt:lpstr>
      <vt:lpstr>Program 2: classes</vt:lpstr>
      <vt:lpstr>Program 2: DEntry class</vt:lpstr>
      <vt:lpstr>Program 2: Dictionary class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2625</cp:revision>
  <dcterms:created xsi:type="dcterms:W3CDTF">2006-04-03T05:03:01Z</dcterms:created>
  <dcterms:modified xsi:type="dcterms:W3CDTF">2019-03-09T18:14:01Z</dcterms:modified>
</cp:coreProperties>
</file>