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handoutMasterIdLst>
    <p:handoutMasterId r:id="rId26"/>
  </p:handoutMasterIdLst>
  <p:sldIdLst>
    <p:sldId id="256" r:id="rId2"/>
    <p:sldId id="422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68" r:id="rId13"/>
    <p:sldId id="569" r:id="rId14"/>
    <p:sldId id="570" r:id="rId15"/>
    <p:sldId id="571" r:id="rId16"/>
    <p:sldId id="572" r:id="rId17"/>
    <p:sldId id="573" r:id="rId18"/>
    <p:sldId id="574" r:id="rId19"/>
    <p:sldId id="575" r:id="rId20"/>
    <p:sldId id="576" r:id="rId21"/>
    <p:sldId id="577" r:id="rId22"/>
    <p:sldId id="578" r:id="rId23"/>
    <p:sldId id="447" r:id="rId2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C9895-F1F3-4083-ADDC-948FF2FC85A4}" v="132" dt="2019-10-05T00:06:07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3" d="100"/>
          <a:sy n="83" d="100"/>
        </p:scale>
        <p:origin x="95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EB352F87-B321-4D39-B405-C4A62F7D2257}"/>
    <pc:docChg chg="undo custSel addSld delSld modSld sldOrd">
      <pc:chgData name="Geiger, Michael J" userId="13cae92b-b37c-450b-a449-82fcae19569d" providerId="ADAL" clId="{EB352F87-B321-4D39-B405-C4A62F7D2257}" dt="2019-10-05T00:06:07.864" v="5501" actId="115"/>
      <pc:docMkLst>
        <pc:docMk/>
      </pc:docMkLst>
      <pc:sldChg chg="modSp">
        <pc:chgData name="Geiger, Michael J" userId="13cae92b-b37c-450b-a449-82fcae19569d" providerId="ADAL" clId="{EB352F87-B321-4D39-B405-C4A62F7D2257}" dt="2019-10-04T23:36:29.844" v="2900" actId="20577"/>
        <pc:sldMkLst>
          <pc:docMk/>
          <pc:sldMk cId="0" sldId="422"/>
        </pc:sldMkLst>
        <pc:spChg chg="mod">
          <ac:chgData name="Geiger, Michael J" userId="13cae92b-b37c-450b-a449-82fcae19569d" providerId="ADAL" clId="{EB352F87-B321-4D39-B405-C4A62F7D2257}" dt="2019-10-04T23:36:29.844" v="2900" actId="20577"/>
          <ac:spMkLst>
            <pc:docMk/>
            <pc:sldMk cId="0" sldId="422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EB352F87-B321-4D39-B405-C4A62F7D2257}" dt="2019-10-04T19:35:39.572" v="76" actId="20577"/>
        <pc:sldMkLst>
          <pc:docMk/>
          <pc:sldMk cId="3442427382" sldId="574"/>
        </pc:sldMkLst>
        <pc:spChg chg="mod">
          <ac:chgData name="Geiger, Michael J" userId="13cae92b-b37c-450b-a449-82fcae19569d" providerId="ADAL" clId="{EB352F87-B321-4D39-B405-C4A62F7D2257}" dt="2019-10-04T19:35:39.572" v="76" actId="20577"/>
          <ac:spMkLst>
            <pc:docMk/>
            <pc:sldMk cId="3442427382" sldId="574"/>
            <ac:spMk id="28673" creationId="{00000000-0000-0000-0000-000000000000}"/>
          </ac:spMkLst>
        </pc:spChg>
      </pc:sldChg>
      <pc:sldChg chg="modSp del">
        <pc:chgData name="Geiger, Michael J" userId="13cae92b-b37c-450b-a449-82fcae19569d" providerId="ADAL" clId="{EB352F87-B321-4D39-B405-C4A62F7D2257}" dt="2019-10-04T23:36:34.587" v="2901" actId="2696"/>
        <pc:sldMkLst>
          <pc:docMk/>
          <pc:sldMk cId="417899496" sldId="586"/>
        </pc:sldMkLst>
        <pc:spChg chg="mod">
          <ac:chgData name="Geiger, Michael J" userId="13cae92b-b37c-450b-a449-82fcae19569d" providerId="ADAL" clId="{EB352F87-B321-4D39-B405-C4A62F7D2257}" dt="2019-10-04T19:35:14.375" v="44" actId="20577"/>
          <ac:spMkLst>
            <pc:docMk/>
            <pc:sldMk cId="417899496" sldId="586"/>
            <ac:spMk id="3" creationId="{61858868-59A0-4C1B-AF1F-A28CB0E21480}"/>
          </ac:spMkLst>
        </pc:spChg>
      </pc:sldChg>
      <pc:sldChg chg="modSp add">
        <pc:chgData name="Geiger, Michael J" userId="13cae92b-b37c-450b-a449-82fcae19569d" providerId="ADAL" clId="{EB352F87-B321-4D39-B405-C4A62F7D2257}" dt="2019-10-04T23:29:23.845" v="2756" actId="20577"/>
        <pc:sldMkLst>
          <pc:docMk/>
          <pc:sldMk cId="2588293504" sldId="587"/>
        </pc:sldMkLst>
        <pc:spChg chg="mod">
          <ac:chgData name="Geiger, Michael J" userId="13cae92b-b37c-450b-a449-82fcae19569d" providerId="ADAL" clId="{EB352F87-B321-4D39-B405-C4A62F7D2257}" dt="2019-10-04T19:37:19.459" v="401" actId="20577"/>
          <ac:spMkLst>
            <pc:docMk/>
            <pc:sldMk cId="2588293504" sldId="587"/>
            <ac:spMk id="2" creationId="{433B6B12-D5B6-41B5-912C-B32CC6499415}"/>
          </ac:spMkLst>
        </pc:spChg>
        <pc:spChg chg="mod">
          <ac:chgData name="Geiger, Michael J" userId="13cae92b-b37c-450b-a449-82fcae19569d" providerId="ADAL" clId="{EB352F87-B321-4D39-B405-C4A62F7D2257}" dt="2019-10-04T23:29:23.845" v="2756" actId="20577"/>
          <ac:spMkLst>
            <pc:docMk/>
            <pc:sldMk cId="2588293504" sldId="587"/>
            <ac:spMk id="3" creationId="{514CCC89-61C9-4AB8-9F41-98DD12EE05B5}"/>
          </ac:spMkLst>
        </pc:spChg>
      </pc:sldChg>
      <pc:sldChg chg="addSp delSp modSp add">
        <pc:chgData name="Geiger, Michael J" userId="13cae92b-b37c-450b-a449-82fcae19569d" providerId="ADAL" clId="{EB352F87-B321-4D39-B405-C4A62F7D2257}" dt="2019-10-04T23:39:21.732" v="3196" actId="20577"/>
        <pc:sldMkLst>
          <pc:docMk/>
          <pc:sldMk cId="1709677208" sldId="588"/>
        </pc:sldMkLst>
        <pc:spChg chg="mod">
          <ac:chgData name="Geiger, Michael J" userId="13cae92b-b37c-450b-a449-82fcae19569d" providerId="ADAL" clId="{EB352F87-B321-4D39-B405-C4A62F7D2257}" dt="2019-10-04T23:39:21.732" v="3196" actId="20577"/>
          <ac:spMkLst>
            <pc:docMk/>
            <pc:sldMk cId="1709677208" sldId="588"/>
            <ac:spMk id="2" creationId="{FE1B0304-22E4-45B7-9ACF-0A814EFEB209}"/>
          </ac:spMkLst>
        </pc:spChg>
        <pc:spChg chg="mod">
          <ac:chgData name="Geiger, Michael J" userId="13cae92b-b37c-450b-a449-82fcae19569d" providerId="ADAL" clId="{EB352F87-B321-4D39-B405-C4A62F7D2257}" dt="2019-10-04T19:57:54.012" v="2399" actId="20577"/>
          <ac:spMkLst>
            <pc:docMk/>
            <pc:sldMk cId="1709677208" sldId="588"/>
            <ac:spMk id="3" creationId="{27972D5E-193E-4210-BEDA-7AD741439C92}"/>
          </ac:spMkLst>
        </pc:spChg>
        <pc:spChg chg="add del mod">
          <ac:chgData name="Geiger, Michael J" userId="13cae92b-b37c-450b-a449-82fcae19569d" providerId="ADAL" clId="{EB352F87-B321-4D39-B405-C4A62F7D2257}" dt="2019-10-04T19:57:12.645" v="2316"/>
          <ac:spMkLst>
            <pc:docMk/>
            <pc:sldMk cId="1709677208" sldId="588"/>
            <ac:spMk id="7" creationId="{A1CBC0AC-8E9C-4288-A767-168D348E1561}"/>
          </ac:spMkLst>
        </pc:spChg>
        <pc:spChg chg="add del mod">
          <ac:chgData name="Geiger, Michael J" userId="13cae92b-b37c-450b-a449-82fcae19569d" providerId="ADAL" clId="{EB352F87-B321-4D39-B405-C4A62F7D2257}" dt="2019-10-04T19:57:12.645" v="2316"/>
          <ac:spMkLst>
            <pc:docMk/>
            <pc:sldMk cId="1709677208" sldId="588"/>
            <ac:spMk id="8" creationId="{728C5573-D248-4650-954A-7FCED7CAFF73}"/>
          </ac:spMkLst>
        </pc:spChg>
        <pc:spChg chg="add del mod">
          <ac:chgData name="Geiger, Michael J" userId="13cae92b-b37c-450b-a449-82fcae19569d" providerId="ADAL" clId="{EB352F87-B321-4D39-B405-C4A62F7D2257}" dt="2019-10-04T19:57:12.645" v="2316"/>
          <ac:spMkLst>
            <pc:docMk/>
            <pc:sldMk cId="1709677208" sldId="588"/>
            <ac:spMk id="9" creationId="{0C213F43-3ACB-4D98-8123-0F06146ECE29}"/>
          </ac:spMkLst>
        </pc:spChg>
        <pc:spChg chg="add del mod">
          <ac:chgData name="Geiger, Michael J" userId="13cae92b-b37c-450b-a449-82fcae19569d" providerId="ADAL" clId="{EB352F87-B321-4D39-B405-C4A62F7D2257}" dt="2019-10-04T19:57:12.645" v="2316"/>
          <ac:spMkLst>
            <pc:docMk/>
            <pc:sldMk cId="1709677208" sldId="588"/>
            <ac:spMk id="10" creationId="{43A6CEC6-EB15-4205-B421-3D2343BACD9D}"/>
          </ac:spMkLst>
        </pc:spChg>
        <pc:spChg chg="add del mod">
          <ac:chgData name="Geiger, Michael J" userId="13cae92b-b37c-450b-a449-82fcae19569d" providerId="ADAL" clId="{EB352F87-B321-4D39-B405-C4A62F7D2257}" dt="2019-10-04T19:57:12.645" v="2316"/>
          <ac:spMkLst>
            <pc:docMk/>
            <pc:sldMk cId="1709677208" sldId="588"/>
            <ac:spMk id="11" creationId="{D7E75117-01FE-429C-A38F-751D1A145219}"/>
          </ac:spMkLst>
        </pc:spChg>
      </pc:sldChg>
      <pc:sldChg chg="addSp delSp modSp add ord">
        <pc:chgData name="Geiger, Michael J" userId="13cae92b-b37c-450b-a449-82fcae19569d" providerId="ADAL" clId="{EB352F87-B321-4D39-B405-C4A62F7D2257}" dt="2019-10-04T19:56:38.535" v="2285"/>
        <pc:sldMkLst>
          <pc:docMk/>
          <pc:sldMk cId="2431542260" sldId="589"/>
        </pc:sldMkLst>
        <pc:spChg chg="add del">
          <ac:chgData name="Geiger, Michael J" userId="13cae92b-b37c-450b-a449-82fcae19569d" providerId="ADAL" clId="{EB352F87-B321-4D39-B405-C4A62F7D2257}" dt="2019-10-04T19:46:33.063" v="818"/>
          <ac:spMkLst>
            <pc:docMk/>
            <pc:sldMk cId="2431542260" sldId="589"/>
            <ac:spMk id="2" creationId="{25149058-0071-4013-9B19-36241D551AA8}"/>
          </ac:spMkLst>
        </pc:spChg>
        <pc:spChg chg="add del">
          <ac:chgData name="Geiger, Michael J" userId="13cae92b-b37c-450b-a449-82fcae19569d" providerId="ADAL" clId="{EB352F87-B321-4D39-B405-C4A62F7D2257}" dt="2019-10-04T19:46:33.063" v="818"/>
          <ac:spMkLst>
            <pc:docMk/>
            <pc:sldMk cId="2431542260" sldId="589"/>
            <ac:spMk id="3" creationId="{956AFF05-A4F5-4CEE-8230-58F127B1DF04}"/>
          </ac:spMkLst>
        </pc:spChg>
        <pc:spChg chg="add del mod">
          <ac:chgData name="Geiger, Michael J" userId="13cae92b-b37c-450b-a449-82fcae19569d" providerId="ADAL" clId="{EB352F87-B321-4D39-B405-C4A62F7D2257}" dt="2019-10-04T19:46:25.758" v="817"/>
          <ac:spMkLst>
            <pc:docMk/>
            <pc:sldMk cId="2431542260" sldId="589"/>
            <ac:spMk id="8" creationId="{93A9048C-0A65-49DF-838C-2B91D267BB56}"/>
          </ac:spMkLst>
        </pc:spChg>
        <pc:spChg chg="add del mod">
          <ac:chgData name="Geiger, Michael J" userId="13cae92b-b37c-450b-a449-82fcae19569d" providerId="ADAL" clId="{EB352F87-B321-4D39-B405-C4A62F7D2257}" dt="2019-10-04T19:46:25.758" v="817"/>
          <ac:spMkLst>
            <pc:docMk/>
            <pc:sldMk cId="2431542260" sldId="589"/>
            <ac:spMk id="9" creationId="{F2466FF3-C59A-4A05-AA95-169D86388594}"/>
          </ac:spMkLst>
        </pc:spChg>
        <pc:spChg chg="add del mod">
          <ac:chgData name="Geiger, Michael J" userId="13cae92b-b37c-450b-a449-82fcae19569d" providerId="ADAL" clId="{EB352F87-B321-4D39-B405-C4A62F7D2257}" dt="2019-10-04T19:46:25.758" v="817"/>
          <ac:spMkLst>
            <pc:docMk/>
            <pc:sldMk cId="2431542260" sldId="589"/>
            <ac:spMk id="10" creationId="{791C6FA0-B951-44CD-A726-DFAE8E223421}"/>
          </ac:spMkLst>
        </pc:spChg>
        <pc:spChg chg="add mod">
          <ac:chgData name="Geiger, Michael J" userId="13cae92b-b37c-450b-a449-82fcae19569d" providerId="ADAL" clId="{EB352F87-B321-4D39-B405-C4A62F7D2257}" dt="2019-10-04T19:47:37.630" v="905" actId="313"/>
          <ac:spMkLst>
            <pc:docMk/>
            <pc:sldMk cId="2431542260" sldId="589"/>
            <ac:spMk id="11" creationId="{180939E2-A37C-4AAB-B9FE-535415452A42}"/>
          </ac:spMkLst>
        </pc:spChg>
        <pc:spChg chg="add del mod">
          <ac:chgData name="Geiger, Michael J" userId="13cae92b-b37c-450b-a449-82fcae19569d" providerId="ADAL" clId="{EB352F87-B321-4D39-B405-C4A62F7D2257}" dt="2019-10-04T19:46:35.532" v="819"/>
          <ac:spMkLst>
            <pc:docMk/>
            <pc:sldMk cId="2431542260" sldId="589"/>
            <ac:spMk id="12" creationId="{66104EB9-2C20-4319-97F9-D019C811FCC9}"/>
          </ac:spMkLst>
        </pc:spChg>
        <pc:spChg chg="add mod">
          <ac:chgData name="Geiger, Michael J" userId="13cae92b-b37c-450b-a449-82fcae19569d" providerId="ADAL" clId="{EB352F87-B321-4D39-B405-C4A62F7D2257}" dt="2019-10-04T19:50:42.335" v="1300" actId="20577"/>
          <ac:spMkLst>
            <pc:docMk/>
            <pc:sldMk cId="2431542260" sldId="589"/>
            <ac:spMk id="13" creationId="{2D9B6DF0-D004-4DDD-BCEF-5DECDBAB214B}"/>
          </ac:spMkLst>
        </pc:spChg>
        <pc:picChg chg="add del mod">
          <ac:chgData name="Geiger, Michael J" userId="13cae92b-b37c-450b-a449-82fcae19569d" providerId="ADAL" clId="{EB352F87-B321-4D39-B405-C4A62F7D2257}" dt="2019-10-04T19:46:19.507" v="815"/>
          <ac:picMkLst>
            <pc:docMk/>
            <pc:sldMk cId="2431542260" sldId="589"/>
            <ac:picMk id="7" creationId="{860E87FB-6E38-4DDA-83E6-7A45DA2EBD86}"/>
          </ac:picMkLst>
        </pc:picChg>
        <pc:picChg chg="add mod">
          <ac:chgData name="Geiger, Michael J" userId="13cae92b-b37c-450b-a449-82fcae19569d" providerId="ADAL" clId="{EB352F87-B321-4D39-B405-C4A62F7D2257}" dt="2019-10-04T19:47:21.066" v="875" actId="1035"/>
          <ac:picMkLst>
            <pc:docMk/>
            <pc:sldMk cId="2431542260" sldId="589"/>
            <ac:picMk id="14" creationId="{472B7816-C393-4E12-9357-CF2F5680CE40}"/>
          </ac:picMkLst>
        </pc:picChg>
      </pc:sldChg>
      <pc:sldChg chg="addSp delSp modSp add">
        <pc:chgData name="Geiger, Michael J" userId="13cae92b-b37c-450b-a449-82fcae19569d" providerId="ADAL" clId="{EB352F87-B321-4D39-B405-C4A62F7D2257}" dt="2019-10-04T23:39:26.270" v="3199" actId="20577"/>
        <pc:sldMkLst>
          <pc:docMk/>
          <pc:sldMk cId="2950099515" sldId="590"/>
        </pc:sldMkLst>
        <pc:spChg chg="mod">
          <ac:chgData name="Geiger, Michael J" userId="13cae92b-b37c-450b-a449-82fcae19569d" providerId="ADAL" clId="{EB352F87-B321-4D39-B405-C4A62F7D2257}" dt="2019-10-04T23:39:26.270" v="3199" actId="20577"/>
          <ac:spMkLst>
            <pc:docMk/>
            <pc:sldMk cId="2950099515" sldId="590"/>
            <ac:spMk id="2" creationId="{10938A04-36BD-4E6F-B590-A5A92364B1C0}"/>
          </ac:spMkLst>
        </pc:spChg>
        <pc:spChg chg="mod">
          <ac:chgData name="Geiger, Michael J" userId="13cae92b-b37c-450b-a449-82fcae19569d" providerId="ADAL" clId="{EB352F87-B321-4D39-B405-C4A62F7D2257}" dt="2019-10-04T19:54:56.555" v="1934" actId="20577"/>
          <ac:spMkLst>
            <pc:docMk/>
            <pc:sldMk cId="2950099515" sldId="590"/>
            <ac:spMk id="3" creationId="{F800CC70-4A28-479C-A30F-3AAA9729A1F2}"/>
          </ac:spMkLst>
        </pc:spChg>
        <pc:spChg chg="add del mod">
          <ac:chgData name="Geiger, Michael J" userId="13cae92b-b37c-450b-a449-82fcae19569d" providerId="ADAL" clId="{EB352F87-B321-4D39-B405-C4A62F7D2257}" dt="2019-10-04T19:54:41.262" v="1919"/>
          <ac:spMkLst>
            <pc:docMk/>
            <pc:sldMk cId="2950099515" sldId="590"/>
            <ac:spMk id="7" creationId="{24060BC1-426C-4843-9AB7-94090FC0CF25}"/>
          </ac:spMkLst>
        </pc:spChg>
        <pc:spChg chg="add del mod">
          <ac:chgData name="Geiger, Michael J" userId="13cae92b-b37c-450b-a449-82fcae19569d" providerId="ADAL" clId="{EB352F87-B321-4D39-B405-C4A62F7D2257}" dt="2019-10-04T19:54:41.262" v="1919"/>
          <ac:spMkLst>
            <pc:docMk/>
            <pc:sldMk cId="2950099515" sldId="590"/>
            <ac:spMk id="8" creationId="{1A81CD16-1564-464D-B66D-FE9F5AA224C3}"/>
          </ac:spMkLst>
        </pc:spChg>
        <pc:spChg chg="add del mod">
          <ac:chgData name="Geiger, Michael J" userId="13cae92b-b37c-450b-a449-82fcae19569d" providerId="ADAL" clId="{EB352F87-B321-4D39-B405-C4A62F7D2257}" dt="2019-10-04T19:54:41.262" v="1919"/>
          <ac:spMkLst>
            <pc:docMk/>
            <pc:sldMk cId="2950099515" sldId="590"/>
            <ac:spMk id="9" creationId="{14763B4B-0AD7-4764-9000-67BB55B59A8F}"/>
          </ac:spMkLst>
        </pc:spChg>
        <pc:spChg chg="add del mod">
          <ac:chgData name="Geiger, Michael J" userId="13cae92b-b37c-450b-a449-82fcae19569d" providerId="ADAL" clId="{EB352F87-B321-4D39-B405-C4A62F7D2257}" dt="2019-10-04T19:54:41.262" v="1919"/>
          <ac:spMkLst>
            <pc:docMk/>
            <pc:sldMk cId="2950099515" sldId="590"/>
            <ac:spMk id="10" creationId="{D11E68A3-BE46-4813-B166-E29F8DC6A7C9}"/>
          </ac:spMkLst>
        </pc:spChg>
        <pc:spChg chg="add del mod">
          <ac:chgData name="Geiger, Michael J" userId="13cae92b-b37c-450b-a449-82fcae19569d" providerId="ADAL" clId="{EB352F87-B321-4D39-B405-C4A62F7D2257}" dt="2019-10-04T19:54:41.262" v="1919"/>
          <ac:spMkLst>
            <pc:docMk/>
            <pc:sldMk cId="2950099515" sldId="590"/>
            <ac:spMk id="11" creationId="{7B41F80F-FDCE-43C4-913F-97FA4B03FBAE}"/>
          </ac:spMkLst>
        </pc:spChg>
      </pc:sldChg>
      <pc:sldChg chg="modSp add">
        <pc:chgData name="Geiger, Michael J" userId="13cae92b-b37c-450b-a449-82fcae19569d" providerId="ADAL" clId="{EB352F87-B321-4D39-B405-C4A62F7D2257}" dt="2019-10-04T23:41:14.309" v="3401"/>
        <pc:sldMkLst>
          <pc:docMk/>
          <pc:sldMk cId="1096703984" sldId="591"/>
        </pc:sldMkLst>
        <pc:spChg chg="mod">
          <ac:chgData name="Geiger, Michael J" userId="13cae92b-b37c-450b-a449-82fcae19569d" providerId="ADAL" clId="{EB352F87-B321-4D39-B405-C4A62F7D2257}" dt="2019-10-04T23:39:34.072" v="3213" actId="20577"/>
          <ac:spMkLst>
            <pc:docMk/>
            <pc:sldMk cId="1096703984" sldId="591"/>
            <ac:spMk id="2" creationId="{98BBAC35-FC81-4380-BA6D-70B0D949175E}"/>
          </ac:spMkLst>
        </pc:spChg>
        <pc:spChg chg="mod">
          <ac:chgData name="Geiger, Michael J" userId="13cae92b-b37c-450b-a449-82fcae19569d" providerId="ADAL" clId="{EB352F87-B321-4D39-B405-C4A62F7D2257}" dt="2019-10-04T23:41:14.309" v="3401"/>
          <ac:spMkLst>
            <pc:docMk/>
            <pc:sldMk cId="1096703984" sldId="591"/>
            <ac:spMk id="3" creationId="{081299F5-12E3-4448-A10C-ABB36ACE3514}"/>
          </ac:spMkLst>
        </pc:spChg>
      </pc:sldChg>
      <pc:sldChg chg="modSp add">
        <pc:chgData name="Geiger, Michael J" userId="13cae92b-b37c-450b-a449-82fcae19569d" providerId="ADAL" clId="{EB352F87-B321-4D39-B405-C4A62F7D2257}" dt="2019-10-04T23:45:15.256" v="3966" actId="20577"/>
        <pc:sldMkLst>
          <pc:docMk/>
          <pc:sldMk cId="4166012601" sldId="592"/>
        </pc:sldMkLst>
        <pc:spChg chg="mod">
          <ac:chgData name="Geiger, Michael J" userId="13cae92b-b37c-450b-a449-82fcae19569d" providerId="ADAL" clId="{EB352F87-B321-4D39-B405-C4A62F7D2257}" dt="2019-10-04T23:45:15.256" v="3966" actId="20577"/>
          <ac:spMkLst>
            <pc:docMk/>
            <pc:sldMk cId="4166012601" sldId="592"/>
            <ac:spMk id="2" creationId="{50AA14CF-8B23-492B-9F86-CFC628CF3A89}"/>
          </ac:spMkLst>
        </pc:spChg>
        <pc:spChg chg="mod">
          <ac:chgData name="Geiger, Michael J" userId="13cae92b-b37c-450b-a449-82fcae19569d" providerId="ADAL" clId="{EB352F87-B321-4D39-B405-C4A62F7D2257}" dt="2019-10-04T23:45:01.886" v="3958" actId="20577"/>
          <ac:spMkLst>
            <pc:docMk/>
            <pc:sldMk cId="4166012601" sldId="592"/>
            <ac:spMk id="3" creationId="{BF62FD87-25B3-4919-ADCE-A5E44F9E642C}"/>
          </ac:spMkLst>
        </pc:spChg>
      </pc:sldChg>
      <pc:sldChg chg="modSp add">
        <pc:chgData name="Geiger, Michael J" userId="13cae92b-b37c-450b-a449-82fcae19569d" providerId="ADAL" clId="{EB352F87-B321-4D39-B405-C4A62F7D2257}" dt="2019-10-04T23:55:36.719" v="4896" actId="20577"/>
        <pc:sldMkLst>
          <pc:docMk/>
          <pc:sldMk cId="3494581020" sldId="593"/>
        </pc:sldMkLst>
        <pc:spChg chg="mod">
          <ac:chgData name="Geiger, Michael J" userId="13cae92b-b37c-450b-a449-82fcae19569d" providerId="ADAL" clId="{EB352F87-B321-4D39-B405-C4A62F7D2257}" dt="2019-10-04T23:45:52.046" v="3979" actId="20577"/>
          <ac:spMkLst>
            <pc:docMk/>
            <pc:sldMk cId="3494581020" sldId="593"/>
            <ac:spMk id="2" creationId="{5926E666-4FB3-40FD-B03E-F45A259EDD22}"/>
          </ac:spMkLst>
        </pc:spChg>
        <pc:spChg chg="mod">
          <ac:chgData name="Geiger, Michael J" userId="13cae92b-b37c-450b-a449-82fcae19569d" providerId="ADAL" clId="{EB352F87-B321-4D39-B405-C4A62F7D2257}" dt="2019-10-04T23:55:36.719" v="4896" actId="20577"/>
          <ac:spMkLst>
            <pc:docMk/>
            <pc:sldMk cId="3494581020" sldId="593"/>
            <ac:spMk id="3" creationId="{67851993-7F72-4833-9241-9BE81B94E22F}"/>
          </ac:spMkLst>
        </pc:spChg>
      </pc:sldChg>
      <pc:sldChg chg="modSp add">
        <pc:chgData name="Geiger, Michael J" userId="13cae92b-b37c-450b-a449-82fcae19569d" providerId="ADAL" clId="{EB352F87-B321-4D39-B405-C4A62F7D2257}" dt="2019-10-05T00:04:21.719" v="5403" actId="20577"/>
        <pc:sldMkLst>
          <pc:docMk/>
          <pc:sldMk cId="3724093818" sldId="594"/>
        </pc:sldMkLst>
        <pc:spChg chg="mod">
          <ac:chgData name="Geiger, Michael J" userId="13cae92b-b37c-450b-a449-82fcae19569d" providerId="ADAL" clId="{EB352F87-B321-4D39-B405-C4A62F7D2257}" dt="2019-10-04T23:47:20.501" v="4388" actId="20577"/>
          <ac:spMkLst>
            <pc:docMk/>
            <pc:sldMk cId="3724093818" sldId="594"/>
            <ac:spMk id="2" creationId="{98A5145D-7B53-4FC9-B269-282275A1EE5B}"/>
          </ac:spMkLst>
        </pc:spChg>
        <pc:spChg chg="mod">
          <ac:chgData name="Geiger, Michael J" userId="13cae92b-b37c-450b-a449-82fcae19569d" providerId="ADAL" clId="{EB352F87-B321-4D39-B405-C4A62F7D2257}" dt="2019-10-05T00:04:21.719" v="5403" actId="20577"/>
          <ac:spMkLst>
            <pc:docMk/>
            <pc:sldMk cId="3724093818" sldId="594"/>
            <ac:spMk id="3" creationId="{DB18124B-6327-4990-AA5D-DAAC0CAF5AD0}"/>
          </ac:spMkLst>
        </pc:spChg>
      </pc:sldChg>
      <pc:sldChg chg="modSp add modAnim">
        <pc:chgData name="Geiger, Michael J" userId="13cae92b-b37c-450b-a449-82fcae19569d" providerId="ADAL" clId="{EB352F87-B321-4D39-B405-C4A62F7D2257}" dt="2019-10-05T00:06:07.864" v="5501" actId="115"/>
        <pc:sldMkLst>
          <pc:docMk/>
          <pc:sldMk cId="2671471561" sldId="595"/>
        </pc:sldMkLst>
        <pc:spChg chg="mod">
          <ac:chgData name="Geiger, Michael J" userId="13cae92b-b37c-450b-a449-82fcae19569d" providerId="ADAL" clId="{EB352F87-B321-4D39-B405-C4A62F7D2257}" dt="2019-10-04T23:57:48.592" v="5239" actId="20577"/>
          <ac:spMkLst>
            <pc:docMk/>
            <pc:sldMk cId="2671471561" sldId="595"/>
            <ac:spMk id="2" creationId="{B7B6C5F9-F1F2-4C03-BCF5-C980F8AD9CC8}"/>
          </ac:spMkLst>
        </pc:spChg>
        <pc:spChg chg="mod">
          <ac:chgData name="Geiger, Michael J" userId="13cae92b-b37c-450b-a449-82fcae19569d" providerId="ADAL" clId="{EB352F87-B321-4D39-B405-C4A62F7D2257}" dt="2019-10-05T00:06:07.864" v="5501" actId="115"/>
          <ac:spMkLst>
            <pc:docMk/>
            <pc:sldMk cId="2671471561" sldId="595"/>
            <ac:spMk id="3" creationId="{B1C535F2-4E21-4392-8AEE-5789B22648E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 to Computer Engineering I</a:t>
            </a:r>
          </a:p>
        </p:txBody>
      </p:sp>
      <p:sp>
        <p:nvSpPr>
          <p:cNvPr id="2765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03/07/2005</a:t>
            </a:r>
          </a:p>
        </p:txBody>
      </p:sp>
      <p:sp>
        <p:nvSpPr>
          <p:cNvPr id="2765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765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2A5286-4DBA-B34A-8AB2-FDE76D82DA23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CF9C93-2DAE-4A66-81DB-6CA5777387F4}" type="datetime1">
              <a:rPr lang="en-US" smtClean="0"/>
              <a:t>10/4/2019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442D09-5441-4E8D-8534-CC253DF41979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8CA625-3DE3-44BC-9C93-14B1E1926B25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3397F-7D31-4892-AC39-7C3ADF9CA7C8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504CC-298E-4C02-A875-6015B3D82509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F1D1A-6641-47D0-8BEE-C9E56545A264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2A2110-52B3-4546-86A1-8497DB0917C3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C8BB6D-EBD3-4739-AE1B-43E32A22BB2F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308D6-BC89-404A-8CFE-F486E9B1D2AD}" type="datetime1">
              <a:rPr lang="en-US" smtClean="0"/>
              <a:t>10/4/2019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2CB85-2984-4DF6-A564-497FD5F0FB8D}" type="datetime1">
              <a:rPr lang="en-US" smtClean="0"/>
              <a:t>10/4/2019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F9379C-360C-494A-A447-EE53BFFD7AF8}" type="datetime1">
              <a:rPr lang="en-US" smtClean="0"/>
              <a:t>10/4/2019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B0B7D-407E-4AA4-AE94-30CA63EFB8FB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3F65C-F563-40A7-952D-782442D8E8BC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F17E154-7A8F-4B88-A5EF-3E33A1422B9C}" type="datetime1">
              <a:rPr lang="en-US" smtClean="0"/>
              <a:t>10/4/2019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13: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For loops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145D-7B53-4FC9-B269-282275A1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4 hints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124B-6327-4990-AA5D-DAAC0CAF5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Start the program early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Loops = significantly greater difficulty</a:t>
            </a:r>
          </a:p>
          <a:p>
            <a:r>
              <a:rPr lang="en-US" dirty="0"/>
              <a:t>Plan out your loops carefully</a:t>
            </a:r>
          </a:p>
          <a:p>
            <a:pPr lvl="1"/>
            <a:r>
              <a:rPr lang="en-US" dirty="0"/>
              <a:t>Keeping track of what code needs to be repeated and when gets tricky</a:t>
            </a:r>
          </a:p>
          <a:p>
            <a:pPr lvl="1"/>
            <a:r>
              <a:rPr lang="en-US" dirty="0"/>
              <a:t>Figures document does contain flow chart</a:t>
            </a:r>
          </a:p>
          <a:p>
            <a:r>
              <a:rPr lang="en-US" dirty="0"/>
              <a:t>Develop program in iterative fashion</a:t>
            </a:r>
          </a:p>
          <a:p>
            <a:pPr lvl="1"/>
            <a:r>
              <a:rPr lang="en-US" dirty="0"/>
              <a:t>Start small, build it up</a:t>
            </a:r>
          </a:p>
          <a:p>
            <a:pPr lvl="2"/>
            <a:r>
              <a:rPr lang="en-US" dirty="0"/>
              <a:t>For example, get first input loop working before worrying about second input loop</a:t>
            </a:r>
          </a:p>
          <a:p>
            <a:pPr lvl="1"/>
            <a:r>
              <a:rPr lang="en-US" dirty="0"/>
              <a:t>Hopefully breaking up program makes this easier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06D55-46D3-4AD2-80D5-7D1AA6ED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1D1A-6641-47D0-8BEE-C9E56545A264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9718A-2D29-486E-98A1-C5C93B53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78BC9-358E-4F7C-A08B-22A87740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9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C5F9-F1F2-4C03-BCF5-C980F8AD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4 hints and challenges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35F2-4E21-4392-8AEE-5789B226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Read Section 4.13 about random numbers</a:t>
            </a:r>
          </a:p>
          <a:p>
            <a:pPr lvl="1"/>
            <a:r>
              <a:rPr lang="en-US" dirty="0"/>
              <a:t>Will help you write Part 2</a:t>
            </a:r>
          </a:p>
          <a:p>
            <a:r>
              <a:rPr lang="en-US" dirty="0"/>
              <a:t>Don’t lose track of your starting position</a:t>
            </a:r>
          </a:p>
          <a:p>
            <a:pPr lvl="1"/>
            <a:r>
              <a:rPr lang="en-US" dirty="0"/>
              <a:t>You can write Part 2 without saving X &amp; Y …</a:t>
            </a:r>
          </a:p>
          <a:p>
            <a:pPr lvl="1"/>
            <a:r>
              <a:rPr lang="en-US" dirty="0"/>
              <a:t>… but when you get to Part 3, you need to restart each trial at the same starting point</a:t>
            </a:r>
          </a:p>
          <a:p>
            <a:endParaRPr lang="en-US" dirty="0"/>
          </a:p>
          <a:p>
            <a:r>
              <a:rPr lang="en-US" dirty="0"/>
              <a:t>And, as we might have mentioned: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START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PROGRAM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b="1" u="sng" dirty="0">
                <a:solidFill>
                  <a:srgbClr val="FF0000"/>
                </a:solidFill>
              </a:rPr>
              <a:t>EARLY!!!!!!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4ED35-F7DA-4D05-A796-05E799B7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1D1A-6641-47D0-8BEE-C9E56545A264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C71B2-73FF-49C3-B5C6-DBBABE43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C66BC-97F6-46FF-9184-7063AECB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cs typeface="Courier New" charset="0"/>
              </a:rPr>
              <a:t>Justifying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Common loop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Initialize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Loop until that variable reaches certain limit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6600"/>
                </a:solidFill>
              </a:rPr>
              <a:t>At end of each iteration, change variable by fixed amount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Example: squares program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CA0626-3428-484F-9F6C-0E73F81AF06E}" type="datetime1">
              <a:rPr lang="en-US" sz="1200" smtClean="0">
                <a:latin typeface="Garamond" charset="0"/>
              </a:rPr>
              <a:t>10/4/2019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83816-91EC-7047-B622-6339F353284F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4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for</a:t>
            </a:r>
            <a:r>
              <a:rPr lang="en-US" sz="2600">
                <a:latin typeface="Arial" charset="0"/>
              </a:rPr>
              <a:t> loops include all three aspects in one construct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for (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&lt;statements&gt;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700" b="1">
                <a:solidFill>
                  <a:srgbClr val="FF00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is basic assignment</a:t>
            </a: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600" b="1">
                <a:solidFill>
                  <a:srgbClr val="0000FF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same type of condition as </a:t>
            </a:r>
            <a:r>
              <a:rPr lang="en-US" sz="2600">
                <a:latin typeface="Courier New" charset="0"/>
                <a:cs typeface="Courier New" charset="0"/>
              </a:rPr>
              <a:t>if</a:t>
            </a:r>
            <a:r>
              <a:rPr lang="en-US" sz="2600">
                <a:latin typeface="Arial" charset="0"/>
                <a:cs typeface="Courier New" charset="0"/>
              </a:rPr>
              <a:t>, </a:t>
            </a:r>
            <a:r>
              <a:rPr lang="en-US" sz="2600">
                <a:latin typeface="Courier New" charset="0"/>
                <a:cs typeface="Courier New" charset="0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600" b="1">
                <a:solidFill>
                  <a:srgbClr val="0066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change variable by fixed amount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Example: </a:t>
            </a:r>
            <a:r>
              <a:rPr lang="en-US" sz="2600" b="1">
                <a:latin typeface="Courier New" charset="0"/>
                <a:cs typeface="Courier New" charset="0"/>
              </a:rPr>
              <a:t>for (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 = 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 &lt; 20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i++</a:t>
            </a:r>
            <a:r>
              <a:rPr lang="en-US" sz="2600" b="1">
                <a:latin typeface="Courier New" charset="0"/>
                <a:cs typeface="Courier New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cs typeface="Courier New" charset="0"/>
              </a:rPr>
              <a:t>… You may be wondering what </a:t>
            </a:r>
            <a:r>
              <a:rPr lang="en-US" sz="2200">
                <a:latin typeface="Courier New" charset="0"/>
                <a:cs typeface="Courier New" charset="0"/>
              </a:rPr>
              <a:t>i++</a:t>
            </a:r>
            <a:r>
              <a:rPr lang="en-US" sz="2200">
                <a:latin typeface="Arial" charset="0"/>
                <a:cs typeface="Courier New" charset="0"/>
              </a:rPr>
              <a:t> means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C0B5F3-D895-4C33-9937-297638222EE7}" type="datetime1">
              <a:rPr lang="en-US" sz="1200" smtClean="0">
                <a:latin typeface="Garamond" charset="0"/>
              </a:rPr>
              <a:t>10/4/2019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2E47E-40F2-BA4C-AA6F-C2CB9A74D614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6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Changing 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Can do operation + assignment w/one operator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Simply adding/subtracting 1: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x++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x--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(post-decrement)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++x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--x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(pre-decrement)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00FF"/>
                </a:solidFill>
                <a:latin typeface="Arial" charset="0"/>
                <a:sym typeface="Wingdings" charset="0"/>
              </a:rPr>
              <a:t>Augmented assignment:</a:t>
            </a:r>
            <a:r>
              <a:rPr lang="en-US" sz="2800">
                <a:latin typeface="Arial" charset="0"/>
                <a:sym typeface="Wingdings" charset="0"/>
              </a:rPr>
              <a:t> change variable by amount other than 1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+= y  x = x +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-= y  x = x –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*= y  x = x *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/= y  x = x / y</a:t>
            </a:r>
            <a:endParaRPr lang="en-US" sz="2400" b="1">
              <a:latin typeface="Courier New" charset="0"/>
              <a:cs typeface="Courier New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ADB562-FA68-4EE0-8E18-BA4934A5AA89}" type="datetime1">
              <a:rPr lang="en-US" sz="1200" smtClean="0">
                <a:latin typeface="Garamond" charset="0"/>
              </a:rPr>
              <a:t>10/4/2019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B4BD5-3C8E-A348-9FBF-680122CD9E3C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61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Pre- vs. post-increment/decrement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Pre-increment/decrement:</a:t>
            </a:r>
            <a:r>
              <a:rPr lang="en-US">
                <a:latin typeface="Arial" charset="0"/>
              </a:rPr>
              <a:t> perform increment/ decrement, then evaluate expression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Post-increment/decrement</a:t>
            </a:r>
            <a:r>
              <a:rPr lang="en-US">
                <a:latin typeface="Arial" charset="0"/>
              </a:rPr>
              <a:t>: evaluate expression, then perform increment/decrement</a:t>
            </a:r>
          </a:p>
          <a:p>
            <a:r>
              <a:rPr lang="en-US">
                <a:latin typeface="Arial" charset="0"/>
              </a:rPr>
              <a:t>Example: what does the following print?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557D98-BCE6-40C1-A101-39C0EA2F6E58}" type="datetime1">
              <a:rPr lang="en-US" sz="1200" smtClean="0">
                <a:latin typeface="Garamond" charset="0"/>
              </a:rPr>
              <a:t>10/4/2019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30992-E9A5-4043-8A3B-1B14CD775732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0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soln.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 altLang="ja-JP">
              <a:latin typeface="Arial" charset="0"/>
            </a:endParaRPr>
          </a:p>
          <a:p>
            <a:pPr marL="0" indent="0"/>
            <a:endParaRPr lang="en-US">
              <a:latin typeface="Arial" charset="0"/>
            </a:endParaRPr>
          </a:p>
          <a:p>
            <a:pPr marL="0" indent="0"/>
            <a:r>
              <a:rPr lang="en-US">
                <a:latin typeface="Arial" charset="0"/>
              </a:rPr>
              <a:t>Output: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 = 6			</a:t>
            </a:r>
            <a:r>
              <a:rPr lang="en-US" i="1">
                <a:latin typeface="Arial" charset="0"/>
                <a:cs typeface="Courier New" charset="0"/>
              </a:rPr>
              <a:t>(n pre-incremented)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Now, n = 6		</a:t>
            </a:r>
            <a:r>
              <a:rPr lang="en-US" i="1">
                <a:latin typeface="Arial" charset="0"/>
                <a:cs typeface="Courier New" charset="0"/>
              </a:rPr>
              <a:t>(n post-incremented)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Finally, n = 7	</a:t>
            </a:r>
            <a:r>
              <a:rPr lang="en-US" i="1">
                <a:latin typeface="Arial" charset="0"/>
                <a:cs typeface="Courier New" charset="0"/>
              </a:rPr>
              <a:t>(Shows effect of n++)</a:t>
            </a:r>
            <a:endParaRPr lang="en-US" b="1" i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4A180B-02B4-4AA3-A60D-B84DDB9159F8}" type="datetime1">
              <a:rPr lang="en-US" sz="1200" smtClean="0">
                <a:latin typeface="Garamond" charset="0"/>
              </a:rPr>
              <a:t>10/4/2019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4EC5B-A6D5-5A4B-AE06-F0653E4B3459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3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Simple usage of for loop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7" name="Text Box 16"/>
          <p:cNvSpPr txBox="1">
            <a:spLocks noChangeArrowheads="1"/>
          </p:cNvSpPr>
          <p:nvPr/>
        </p:nvSpPr>
        <p:spPr bwMode="auto">
          <a:xfrm>
            <a:off x="4572000" y="1219200"/>
            <a:ext cx="41148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Output:</a:t>
            </a:r>
          </a:p>
          <a:p>
            <a:pPr eaLnBrk="1" hangingPunct="1"/>
            <a:r>
              <a:rPr lang="en-US" sz="1800">
                <a:latin typeface="Courier New" charset="0"/>
              </a:rPr>
              <a:t>0 1 2 3 4 5 6 7 8 9 10 11</a:t>
            </a:r>
          </a:p>
        </p:txBody>
      </p:sp>
      <p:sp>
        <p:nvSpPr>
          <p:cNvPr id="2662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D0BC1-9461-4B4E-807D-266DF99CEDD7}" type="datetime1">
              <a:rPr lang="en-US" sz="1200" smtClean="0">
                <a:latin typeface="Garamond" charset="0"/>
              </a:rPr>
              <a:t>10/4/2019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00A792-2358-644D-A085-10FBCD2AD0CF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</p:spTree>
    <p:extLst>
      <p:ext uri="{BB962C8B-B14F-4D97-AF65-F5344CB8AC3E}">
        <p14:creationId xmlns:p14="http://schemas.microsoft.com/office/powerpoint/2010/main" val="303197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r>
              <a:rPr lang="en-US" dirty="0">
                <a:latin typeface="Garamond" charset="0"/>
              </a:rPr>
              <a:t>for vs. while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0" y="1219200"/>
            <a:ext cx="45720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Equivalent </a:t>
            </a:r>
            <a:r>
              <a:rPr lang="en-US" sz="1800">
                <a:latin typeface="Courier New" charset="0"/>
              </a:rPr>
              <a:t>for</a:t>
            </a:r>
            <a:r>
              <a:rPr lang="en-US" sz="1800"/>
              <a:t> construct</a:t>
            </a:r>
          </a:p>
          <a:p>
            <a:pPr eaLnBrk="1" hangingPunct="1"/>
            <a:r>
              <a:rPr lang="en-US" sz="1800">
                <a:latin typeface="Courier New" charset="0"/>
              </a:rPr>
              <a:t>for (x=0 ; x&lt;12 ; x++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53340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685800" y="1524000"/>
            <a:ext cx="457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1676400" y="18288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6096000" y="1524000"/>
            <a:ext cx="6858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auto">
          <a:xfrm>
            <a:off x="1524000" y="23622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5410200" y="20574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70866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1524000" y="2667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1066800" y="1371600"/>
            <a:ext cx="4991100" cy="177800"/>
          </a:xfrm>
          <a:custGeom>
            <a:avLst/>
            <a:gdLst>
              <a:gd name="T0" fmla="*/ 0 w 3144"/>
              <a:gd name="T1" fmla="*/ 2147483647 h 112"/>
              <a:gd name="T2" fmla="*/ 2147483647 w 3144"/>
              <a:gd name="T3" fmla="*/ 0 h 112"/>
              <a:gd name="T4" fmla="*/ 2147483647 w 3144"/>
              <a:gd name="T5" fmla="*/ 2147483647 h 112"/>
              <a:gd name="T6" fmla="*/ 2147483647 w 314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144"/>
              <a:gd name="T13" fmla="*/ 0 h 112"/>
              <a:gd name="T14" fmla="*/ 3144 w 314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4" h="112">
                <a:moveTo>
                  <a:pt x="0" y="96"/>
                </a:moveTo>
                <a:cubicBezTo>
                  <a:pt x="384" y="48"/>
                  <a:pt x="768" y="0"/>
                  <a:pt x="1248" y="0"/>
                </a:cubicBezTo>
                <a:cubicBezTo>
                  <a:pt x="1728" y="0"/>
                  <a:pt x="2616" y="80"/>
                  <a:pt x="2880" y="96"/>
                </a:cubicBezTo>
                <a:cubicBezTo>
                  <a:pt x="3144" y="112"/>
                  <a:pt x="2988" y="104"/>
                  <a:pt x="2832" y="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Freeform 15"/>
          <p:cNvSpPr>
            <a:spLocks/>
          </p:cNvSpPr>
          <p:nvPr/>
        </p:nvSpPr>
        <p:spPr bwMode="auto">
          <a:xfrm>
            <a:off x="2209800" y="1828800"/>
            <a:ext cx="4038600" cy="330200"/>
          </a:xfrm>
          <a:custGeom>
            <a:avLst/>
            <a:gdLst>
              <a:gd name="T0" fmla="*/ 0 w 2544"/>
              <a:gd name="T1" fmla="*/ 2147483647 h 208"/>
              <a:gd name="T2" fmla="*/ 2147483647 w 2544"/>
              <a:gd name="T3" fmla="*/ 2147483647 h 208"/>
              <a:gd name="T4" fmla="*/ 2147483647 w 2544"/>
              <a:gd name="T5" fmla="*/ 0 h 208"/>
              <a:gd name="T6" fmla="*/ 0 60000 65536"/>
              <a:gd name="T7" fmla="*/ 0 60000 65536"/>
              <a:gd name="T8" fmla="*/ 0 60000 65536"/>
              <a:gd name="T9" fmla="*/ 0 w 2544"/>
              <a:gd name="T10" fmla="*/ 0 h 208"/>
              <a:gd name="T11" fmla="*/ 2544 w 254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208">
                <a:moveTo>
                  <a:pt x="0" y="96"/>
                </a:moveTo>
                <a:cubicBezTo>
                  <a:pt x="484" y="152"/>
                  <a:pt x="968" y="208"/>
                  <a:pt x="1392" y="192"/>
                </a:cubicBezTo>
                <a:cubicBezTo>
                  <a:pt x="1816" y="176"/>
                  <a:pt x="2352" y="32"/>
                  <a:pt x="2544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3886200" y="2209800"/>
            <a:ext cx="1524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Freeform 18"/>
          <p:cNvSpPr>
            <a:spLocks/>
          </p:cNvSpPr>
          <p:nvPr/>
        </p:nvSpPr>
        <p:spPr bwMode="auto">
          <a:xfrm>
            <a:off x="1905000" y="1752600"/>
            <a:ext cx="7073900" cy="2082800"/>
          </a:xfrm>
          <a:custGeom>
            <a:avLst/>
            <a:gdLst>
              <a:gd name="T0" fmla="*/ 0 w 4456"/>
              <a:gd name="T1" fmla="*/ 2147483647 h 1312"/>
              <a:gd name="T2" fmla="*/ 2147483647 w 4456"/>
              <a:gd name="T3" fmla="*/ 2147483647 h 1312"/>
              <a:gd name="T4" fmla="*/ 2147483647 w 4456"/>
              <a:gd name="T5" fmla="*/ 2147483647 h 1312"/>
              <a:gd name="T6" fmla="*/ 2147483647 w 4456"/>
              <a:gd name="T7" fmla="*/ 2147483647 h 1312"/>
              <a:gd name="T8" fmla="*/ 2147483647 w 4456"/>
              <a:gd name="T9" fmla="*/ 0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6"/>
              <a:gd name="T16" fmla="*/ 0 h 1312"/>
              <a:gd name="T17" fmla="*/ 4456 w 4456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6" h="1312">
                <a:moveTo>
                  <a:pt x="0" y="768"/>
                </a:moveTo>
                <a:cubicBezTo>
                  <a:pt x="692" y="976"/>
                  <a:pt x="1384" y="1184"/>
                  <a:pt x="2064" y="1248"/>
                </a:cubicBezTo>
                <a:cubicBezTo>
                  <a:pt x="2744" y="1312"/>
                  <a:pt x="3704" y="1312"/>
                  <a:pt x="4080" y="1152"/>
                </a:cubicBezTo>
                <a:cubicBezTo>
                  <a:pt x="4456" y="992"/>
                  <a:pt x="4400" y="480"/>
                  <a:pt x="4320" y="288"/>
                </a:cubicBezTo>
                <a:cubicBezTo>
                  <a:pt x="4240" y="96"/>
                  <a:pt x="3920" y="48"/>
                  <a:pt x="3600" y="0"/>
                </a:cubicBezTo>
              </a:path>
            </a:pathLst>
          </a:custGeom>
          <a:noFill/>
          <a:ln w="9525" cap="flat" cmpd="sng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457200" y="4419600"/>
            <a:ext cx="7010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Initial value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Test condition</a:t>
            </a:r>
          </a:p>
          <a:p>
            <a:pPr eaLnBrk="1" hangingPunct="1"/>
            <a:r>
              <a:rPr lang="en-US" sz="1800">
                <a:solidFill>
                  <a:srgbClr val="66FF33"/>
                </a:solidFill>
              </a:rPr>
              <a:t>Body of loop (may be 0, 1, or several statements)</a:t>
            </a:r>
          </a:p>
          <a:p>
            <a:pPr eaLnBrk="1" hangingPunct="1"/>
            <a:r>
              <a:rPr lang="en-US" sz="1800">
                <a:solidFill>
                  <a:srgbClr val="00FFFF"/>
                </a:solidFill>
              </a:rPr>
              <a:t>End of loop change</a:t>
            </a:r>
          </a:p>
        </p:txBody>
      </p:sp>
      <p:sp>
        <p:nvSpPr>
          <p:cNvPr id="28689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C3D43D-B0E1-478E-A7E8-794032BB27EA}" type="datetime1">
              <a:rPr lang="en-US" sz="1200" smtClean="0">
                <a:latin typeface="Garamond" charset="0"/>
              </a:rPr>
              <a:t>10/4/2019</a:t>
            </a:fld>
            <a:endParaRPr lang="en-US" sz="1200">
              <a:latin typeface="Garamond" charset="0"/>
            </a:endParaRPr>
          </a:p>
        </p:txBody>
      </p:sp>
      <p:sp>
        <p:nvSpPr>
          <p:cNvPr id="28690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7821D-A0A5-4247-927A-C2C52DD2D245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</p:spTree>
    <p:extLst>
      <p:ext uri="{BB962C8B-B14F-4D97-AF65-F5344CB8AC3E}">
        <p14:creationId xmlns:p14="http://schemas.microsoft.com/office/powerpoint/2010/main" val="3442427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Rewriting squares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++) {	// Loop until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2F7C59-75F1-457E-8783-EE4EF78122EF}" type="datetime1">
              <a:rPr lang="en-US" sz="1200" smtClean="0">
                <a:latin typeface="Garamond" charset="0"/>
              </a:rPr>
              <a:t>10/4/2019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BE1CE4-361D-2F4F-BCAA-A9DDF7B53524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4 posted; due Tuesday, 10/15</a:t>
            </a:r>
          </a:p>
          <a:p>
            <a:pPr lvl="1"/>
            <a:r>
              <a:rPr lang="en-US" dirty="0"/>
              <a:t>Exams to be returned Wed. or Fri.</a:t>
            </a:r>
          </a:p>
          <a:p>
            <a:pPr lvl="1"/>
            <a:r>
              <a:rPr lang="en-US" dirty="0"/>
              <a:t>No office hours Tuesday for Dr. Geiger</a:t>
            </a:r>
          </a:p>
          <a:p>
            <a:pPr lvl="1"/>
            <a:r>
              <a:rPr lang="en-US" dirty="0"/>
              <a:t>TA info</a:t>
            </a:r>
          </a:p>
          <a:p>
            <a:pPr lvl="1"/>
            <a:endParaRPr lang="en-US" dirty="0"/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Program 4 introduction</a:t>
            </a:r>
          </a:p>
          <a:p>
            <a:pPr lvl="1"/>
            <a:r>
              <a:rPr lang="en-US" dirty="0"/>
              <a:t>For loops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6C8417-2541-4275-B22D-2EFFCF1CF66C}" type="datetime1">
              <a:rPr lang="en-US" sz="1200" smtClean="0">
                <a:latin typeface="Garamond" charset="0"/>
              </a:rPr>
              <a:t>10/4/2019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>
                <a:latin typeface="Arial" charset="0"/>
                <a:cs typeface="Courier New" charset="0"/>
              </a:rPr>
              <a:t>Generalizing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i;			// Number to square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iSquared;			// Square of the number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iStart;			// Initial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iStop;			// Last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iStep;			// Increment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start, stop, and increment: 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&amp;iStart, &amp;iStop, &amp;iStep);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printf(" i       i^2\n");	// Column headings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Compute and display the squares of numbers iStart to iStop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  with increment iStep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for (i = iStart; i &lt;= iStop; i += iStep) {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>
                <a:latin typeface="Courier New" charset="0"/>
                <a:cs typeface="Courier New" charset="0"/>
              </a:rPr>
              <a:t>	iSquared = i * i;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printf("%2d%10d\n", i, iSquared);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1BEB69-0692-4FC5-A8D3-465C14CCB562}" type="datetime1">
              <a:rPr lang="en-US" sz="1200" smtClean="0">
                <a:latin typeface="Garamond" charset="0"/>
              </a:rPr>
              <a:t>10/4/2019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921714-C0C2-6E4D-8F3E-056562378131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1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for loops</a:t>
            </a:r>
          </a:p>
        </p:txBody>
      </p:sp>
      <p:sp>
        <p:nvSpPr>
          <p:cNvPr id="31746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17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A4B16C-B528-442A-9B63-3942807D93D3}" type="datetime1">
              <a:rPr lang="en-US" sz="1200" smtClean="0">
                <a:latin typeface="Garamond" charset="0"/>
              </a:rPr>
              <a:t>10/4/2019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FBF149-D5E5-1F46-B480-8A57657A28CE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66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27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B17B63-65E5-4036-B6BC-8ABD30F06384}" type="datetime1">
              <a:rPr lang="en-US" sz="1200" smtClean="0">
                <a:latin typeface="Garamond" charset="0"/>
              </a:rPr>
              <a:t>10/4/2019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327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D62AA-CEFB-8943-A251-F7CD7F20BD03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13 21 29 37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No output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10 30 50 70 90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6 8</a:t>
            </a:r>
          </a:p>
        </p:txBody>
      </p:sp>
    </p:spTree>
    <p:extLst>
      <p:ext uri="{BB962C8B-B14F-4D97-AF65-F5344CB8AC3E}">
        <p14:creationId xmlns:p14="http://schemas.microsoft.com/office/powerpoint/2010/main" val="1416473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PE2 (cont.) –</a:t>
            </a:r>
            <a:r>
              <a:rPr lang="en-US">
                <a:latin typeface="Arial" charset="0"/>
              </a:rPr>
              <a:t>or–</a:t>
            </a:r>
            <a:r>
              <a:rPr lang="en-US" dirty="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1 Review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2 resubmissions due Friday, 3/1</a:t>
            </a:r>
          </a:p>
          <a:p>
            <a:pPr lvl="1"/>
            <a:r>
              <a:rPr lang="en-US" dirty="0"/>
              <a:t>Program 3 due today</a:t>
            </a:r>
          </a:p>
          <a:p>
            <a:pPr lvl="1"/>
            <a:r>
              <a:rPr lang="en-US" dirty="0"/>
              <a:t>Program 4 to be posted; due TBD</a:t>
            </a:r>
          </a:p>
          <a:p>
            <a:pPr lvl="2"/>
            <a:r>
              <a:rPr lang="en-US" dirty="0"/>
              <a:t>Will intro in class later this week</a:t>
            </a:r>
          </a:p>
          <a:p>
            <a:pPr lvl="1"/>
            <a:r>
              <a:rPr lang="en-US" dirty="0"/>
              <a:t>Exams to be returned Wed. or Fri.</a:t>
            </a:r>
          </a:p>
          <a:p>
            <a:pPr lvl="1"/>
            <a:endParaRPr lang="en-US" dirty="0"/>
          </a:p>
          <a:p>
            <a:pPr lvl="1"/>
            <a:endParaRPr lang="en-US" b="1" u="sng" dirty="0">
              <a:solidFill>
                <a:srgbClr val="FF0000"/>
              </a:solidFill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237242-CA16-412E-A03B-679D434265A5}" type="datetime1">
              <a:rPr lang="en-US" sz="1200" smtClean="0">
                <a:latin typeface="Garamond" charset="0"/>
              </a:rPr>
              <a:t>10/4/2019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23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6B12-D5B6-41B5-912C-B32CC649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4: “Drunken Sailor”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CC89-61C9-4AB8-9F41-98DD12EE0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 overview</a:t>
            </a:r>
          </a:p>
          <a:p>
            <a:pPr lvl="1"/>
            <a:r>
              <a:rPr lang="en-US" dirty="0"/>
              <a:t>Place “sailor” on a grid representing city blocks</a:t>
            </a:r>
          </a:p>
          <a:p>
            <a:pPr lvl="1"/>
            <a:r>
              <a:rPr lang="en-US" dirty="0"/>
              <a:t>Sailor randomly chooses direction, moves one block</a:t>
            </a:r>
          </a:p>
          <a:p>
            <a:pPr lvl="1"/>
            <a:r>
              <a:rPr lang="en-US" dirty="0"/>
              <a:t>Program stops when sailor reaches edge of grid</a:t>
            </a:r>
          </a:p>
          <a:p>
            <a:pPr lvl="2"/>
            <a:r>
              <a:rPr lang="en-US" dirty="0"/>
              <a:t>Satisfies one of four conditions: x = 0, x = max X value, y = 0, or y = max Y value</a:t>
            </a:r>
          </a:p>
          <a:p>
            <a:r>
              <a:rPr lang="en-US" dirty="0"/>
              <a:t>Broken into three parts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Input validation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Random walk (main “trial” loop)</a:t>
            </a:r>
          </a:p>
          <a:p>
            <a:pPr lvl="2"/>
            <a:r>
              <a:rPr lang="en-US" dirty="0"/>
              <a:t>One trial = place sailor at starting position and wait for him to reach edge, counting number of steps required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Integrate parts 1 &amp; 2; add ability to run multiple trials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63111-F65A-4082-8FC8-5E7177D0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1D1A-6641-47D0-8BEE-C9E56545A264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8CDF-42E8-44A5-8DA5-F62C6CFA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534A-1D48-4948-ABF9-8571B9A8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9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0304-22E4-45B7-9ACF-0A814EFE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Input validation: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2D5E-193E-4210-BEDA-7AD7414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 1 of program (Section 4.10 of text)</a:t>
            </a:r>
          </a:p>
          <a:p>
            <a:r>
              <a:rPr lang="en-US" dirty="0"/>
              <a:t>Read desired inputs and test for errors</a:t>
            </a:r>
          </a:p>
          <a:p>
            <a:pPr lvl="1"/>
            <a:r>
              <a:rPr lang="en-US" dirty="0"/>
              <a:t>If error occurs, print message and repeat prompt only for that line of input</a:t>
            </a:r>
          </a:p>
          <a:p>
            <a:r>
              <a:rPr lang="en-US" dirty="0"/>
              <a:t>Three lines of input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# blocks in each direction: M N</a:t>
            </a:r>
          </a:p>
          <a:p>
            <a:pPr lvl="2"/>
            <a:r>
              <a:rPr lang="en-US" dirty="0"/>
              <a:t>M = # blocks in X plane, N = # blocks in Y plane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Starting position: X Y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Number of trials: T</a:t>
            </a:r>
          </a:p>
          <a:p>
            <a:r>
              <a:rPr lang="en-US" dirty="0"/>
              <a:t>For now, just reprint inputs once all error-free</a:t>
            </a:r>
          </a:p>
          <a:p>
            <a:pPr lvl="1"/>
            <a:r>
              <a:rPr lang="en-US" dirty="0"/>
              <a:t>In part 3 of program, will use validated inputs to determine how each trial runs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CADAC-3A6E-4134-B00E-25AD0209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1D1A-6641-47D0-8BEE-C9E56545A264}" type="datetime1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39B68-DA36-42C6-BC7C-CC5B08CC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D1E3-09DD-4BF3-A58C-4317E5EB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7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80939E2-A37C-4AAB-B9FE-53541545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“grid”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72B7816-C393-4E12-9357-CF2F5680CE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0600" y="1143000"/>
            <a:ext cx="7211915" cy="201168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D9B6DF0-D004-4DDD-BCEF-5DECDBAB2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this figure:</a:t>
            </a:r>
          </a:p>
          <a:p>
            <a:pPr lvl="1"/>
            <a:r>
              <a:rPr lang="en-US" dirty="0"/>
              <a:t>M = # X blocks = 4</a:t>
            </a:r>
          </a:p>
          <a:p>
            <a:pPr lvl="1"/>
            <a:r>
              <a:rPr lang="en-US" dirty="0"/>
              <a:t>N = # Y blocks = 3</a:t>
            </a:r>
          </a:p>
          <a:p>
            <a:pPr lvl="1"/>
            <a:r>
              <a:rPr lang="en-US" dirty="0"/>
              <a:t>Initial position (X, Y) = (3, 2)</a:t>
            </a:r>
          </a:p>
          <a:p>
            <a:r>
              <a:rPr lang="en-US" dirty="0"/>
              <a:t>Figure also shows possible directions to move</a:t>
            </a:r>
          </a:p>
          <a:p>
            <a:pPr lvl="1"/>
            <a:r>
              <a:rPr lang="en-US" dirty="0"/>
              <a:t>North/south </a:t>
            </a:r>
            <a:r>
              <a:rPr lang="en-US" dirty="0">
                <a:sym typeface="Wingdings" panose="05000000000000000000" pitchFamily="2" charset="2"/>
              </a:rPr>
              <a:t> change Y position only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East/west  change X position only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EAF8-A9F0-4D16-BEE8-364F4CB8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1D1A-6641-47D0-8BEE-C9E56545A264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0D0B-7F4E-4EA5-B72A-9D0A2EC5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39C1-A7A2-405B-8136-A58D8780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4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8A04-36BD-4E6F-B590-A5A92364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Input validation: error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CC70-4A28-479C-A30F-3AAA9729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 error on any line of input</a:t>
            </a:r>
          </a:p>
          <a:p>
            <a:r>
              <a:rPr lang="en-US" dirty="0"/>
              <a:t># blocks (M, N, or both) too small or too large</a:t>
            </a:r>
          </a:p>
          <a:p>
            <a:pPr lvl="1"/>
            <a:r>
              <a:rPr lang="en-US" dirty="0"/>
              <a:t>Must satisfy: 1 ≤ M ≤ 10 and 1 ≤ N ≤ 10</a:t>
            </a:r>
          </a:p>
          <a:p>
            <a:r>
              <a:rPr lang="en-US" dirty="0"/>
              <a:t>Starting position (X, Y, or both) is on or outside edge of grid</a:t>
            </a:r>
          </a:p>
          <a:p>
            <a:pPr lvl="1"/>
            <a:r>
              <a:rPr lang="en-US" dirty="0"/>
              <a:t>Must satisfy: 1 ≤ X ≤ M – 1 and 1 ≤ Y ≤ N – 1</a:t>
            </a:r>
          </a:p>
          <a:p>
            <a:pPr lvl="1"/>
            <a:r>
              <a:rPr lang="en-US" dirty="0"/>
              <a:t>Valid starting positions depend on grid size</a:t>
            </a:r>
          </a:p>
          <a:p>
            <a:r>
              <a:rPr lang="en-US" dirty="0"/>
              <a:t># trials too small or too large</a:t>
            </a:r>
          </a:p>
          <a:p>
            <a:pPr lvl="1"/>
            <a:r>
              <a:rPr lang="en-US" dirty="0"/>
              <a:t>Must satisfy: 1 ≤ T ≤ 10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0D97-BD95-4F81-B515-A63C697A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1D1A-6641-47D0-8BEE-C9E56545A264}" type="datetime1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905EE-26F1-43CD-87D0-308C7B5E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F045D-A45D-4360-BF66-A97CCC78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9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AC35-FC81-4380-BA6D-70B0D949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walk: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299F5-12E3-4448-A10C-ABB36ACE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2 of program (Section 4.11 of text)</a:t>
            </a:r>
          </a:p>
          <a:p>
            <a:r>
              <a:rPr lang="en-US" dirty="0"/>
              <a:t>Place “sailor” at defined starting point and move him until he reaches edge of grid</a:t>
            </a:r>
          </a:p>
          <a:p>
            <a:pPr lvl="1"/>
            <a:r>
              <a:rPr lang="en-US" dirty="0"/>
              <a:t>This part of program can use same variables as Part 1, but values are fixed</a:t>
            </a:r>
          </a:p>
          <a:p>
            <a:pPr lvl="2"/>
            <a:r>
              <a:rPr lang="en-US" dirty="0"/>
              <a:t>M = 5, N = 6, X = 2, Y = 2, T = 1 (only 1 trial)</a:t>
            </a:r>
          </a:p>
          <a:p>
            <a:pPr lvl="1"/>
            <a:r>
              <a:rPr lang="en-US" dirty="0"/>
              <a:t>In Part 3, user inputs determine variable values</a:t>
            </a:r>
          </a:p>
          <a:p>
            <a:r>
              <a:rPr lang="en-US" dirty="0"/>
              <a:t>Template program given shows outline of how your program should look</a:t>
            </a:r>
          </a:p>
          <a:p>
            <a:pPr lvl="1"/>
            <a:r>
              <a:rPr lang="en-US" dirty="0"/>
              <a:t>Comments indicate code to be replaced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3BCF-A05B-4434-9DB2-D55AB7D9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1D1A-6641-47D0-8BEE-C9E56545A264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D0A01-7439-433C-8550-F97157D3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16C1-DDB1-400D-ACD6-D79DD8BF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0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14CF-8B23-492B-9F86-CFC628CF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walk: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FD87-25B3-4919-ADCE-A5E44F9E6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Sailor movement</a:t>
            </a:r>
          </a:p>
          <a:p>
            <a:pPr lvl="1"/>
            <a:r>
              <a:rPr lang="en-US" dirty="0"/>
              <a:t>Program randomly chooses direction (N/S/E/W)</a:t>
            </a:r>
          </a:p>
          <a:p>
            <a:pPr lvl="1"/>
            <a:r>
              <a:rPr lang="en-US" dirty="0"/>
              <a:t>Sailor moves </a:t>
            </a:r>
            <a:r>
              <a:rPr lang="en-US" u="sng" dirty="0"/>
              <a:t>only</a:t>
            </a:r>
            <a:r>
              <a:rPr lang="en-US" dirty="0"/>
              <a:t> one block in that direction</a:t>
            </a:r>
          </a:p>
          <a:p>
            <a:pPr lvl="1"/>
            <a:r>
              <a:rPr lang="en-US" dirty="0"/>
              <a:t>Stop after reaching edge, as described earlier</a:t>
            </a:r>
          </a:p>
          <a:p>
            <a:pPr lvl="1"/>
            <a:r>
              <a:rPr lang="en-US" dirty="0"/>
              <a:t>Count all steps</a:t>
            </a:r>
          </a:p>
          <a:p>
            <a:r>
              <a:rPr lang="en-US" dirty="0"/>
              <a:t>Random number generator (RNG)</a:t>
            </a:r>
          </a:p>
          <a:p>
            <a:pPr lvl="1"/>
            <a:r>
              <a:rPr lang="en-US" dirty="0" err="1"/>
              <a:t>srand</a:t>
            </a:r>
            <a:r>
              <a:rPr lang="en-US" dirty="0"/>
              <a:t>(1): “seeds” (provides starting point) for RNG</a:t>
            </a:r>
          </a:p>
          <a:p>
            <a:pPr lvl="1"/>
            <a:r>
              <a:rPr lang="en-US" dirty="0"/>
              <a:t>rand(): returns random value</a:t>
            </a:r>
          </a:p>
          <a:p>
            <a:r>
              <a:rPr lang="en-US" dirty="0"/>
              <a:t>Choosing direction</a:t>
            </a:r>
          </a:p>
          <a:p>
            <a:pPr lvl="1"/>
            <a:r>
              <a:rPr lang="en-US" dirty="0"/>
              <a:t>Outline contains statement </a:t>
            </a:r>
            <a:r>
              <a:rPr lang="en-US" dirty="0" err="1"/>
              <a:t>dir</a:t>
            </a:r>
            <a:r>
              <a:rPr lang="en-US" dirty="0"/>
              <a:t> = rand()</a:t>
            </a:r>
          </a:p>
          <a:p>
            <a:pPr lvl="2"/>
            <a:r>
              <a:rPr lang="en-US" dirty="0"/>
              <a:t>Modify so </a:t>
            </a:r>
            <a:r>
              <a:rPr lang="en-US" dirty="0" err="1"/>
              <a:t>dir</a:t>
            </a:r>
            <a:r>
              <a:rPr lang="en-US" dirty="0"/>
              <a:t> is 0, 1, 2, or 3</a:t>
            </a:r>
          </a:p>
          <a:p>
            <a:pPr lvl="1"/>
            <a:r>
              <a:rPr lang="en-US" dirty="0"/>
              <a:t>Make sure you follow spec to pass test cases</a:t>
            </a:r>
          </a:p>
          <a:p>
            <a:pPr lvl="2"/>
            <a:r>
              <a:rPr lang="en-US" dirty="0"/>
              <a:t>0 = west, 1 = east, 2 = north, 3 = south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B9976-90D4-42A2-A17B-3C8032B0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1D1A-6641-47D0-8BEE-C9E56545A264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2B652-4A31-43ED-AA4D-97CC5003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51758-E521-4B4A-B7BF-4F280D1D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1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E666-4FB3-40FD-B03E-F45A259E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Full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1993-7F72-4833-9241-9BE81B94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3 integrates Parts 1 and 2</a:t>
            </a:r>
          </a:p>
          <a:p>
            <a:pPr lvl="1"/>
            <a:r>
              <a:rPr lang="en-US" dirty="0"/>
              <a:t>Use Part 1 to read inputs</a:t>
            </a:r>
          </a:p>
          <a:p>
            <a:pPr lvl="1"/>
            <a:r>
              <a:rPr lang="en-US" dirty="0"/>
              <a:t>Use validated inputs to determine grid size, starting position, number of trials</a:t>
            </a:r>
          </a:p>
          <a:p>
            <a:pPr lvl="2"/>
            <a:r>
              <a:rPr lang="en-US" dirty="0"/>
              <a:t>Don’t use fixed M/N/X/Y/T values from Part 2</a:t>
            </a:r>
          </a:p>
          <a:p>
            <a:r>
              <a:rPr lang="en-US" dirty="0"/>
              <a:t>Only addition: multiple trials</a:t>
            </a:r>
          </a:p>
          <a:p>
            <a:pPr lvl="1"/>
            <a:r>
              <a:rPr lang="en-US" dirty="0"/>
              <a:t>Code from Part 2 should be surrounded by a loop that repeats T times</a:t>
            </a:r>
          </a:p>
          <a:p>
            <a:pPr lvl="1"/>
            <a:r>
              <a:rPr lang="en-US" dirty="0"/>
              <a:t>Always return to same starting point</a:t>
            </a:r>
          </a:p>
          <a:p>
            <a:pPr lvl="1"/>
            <a:r>
              <a:rPr lang="en-US" dirty="0"/>
              <a:t>Print steps after each trial &amp; overall average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4A097-7C3D-4897-B527-BDA19F51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1D1A-6641-47D0-8BEE-C9E56545A264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5338-493B-4B76-8315-1CF1FD5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C1B81-6262-4AC4-8C9B-44E03329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8102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8317</TotalTime>
  <Words>1600</Words>
  <Application>Microsoft Office PowerPoint</Application>
  <PresentationFormat>On-screen Show (4:3)</PresentationFormat>
  <Paragraphs>318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Garamond</vt:lpstr>
      <vt:lpstr>Wingdings</vt:lpstr>
      <vt:lpstr>Edge</vt:lpstr>
      <vt:lpstr>EECE.2160 ECE Application Programming</vt:lpstr>
      <vt:lpstr>Announcements/reminders</vt:lpstr>
      <vt:lpstr>Program 4: “Drunken Sailor” Problem</vt:lpstr>
      <vt:lpstr>1. Input validation: overview</vt:lpstr>
      <vt:lpstr>Example “grid”</vt:lpstr>
      <vt:lpstr>1. Input validation: error conditions</vt:lpstr>
      <vt:lpstr>2. Random walk: overview</vt:lpstr>
      <vt:lpstr>2. Random walk: movement</vt:lpstr>
      <vt:lpstr>3. Full program </vt:lpstr>
      <vt:lpstr>Program 4 hints and challenges</vt:lpstr>
      <vt:lpstr>Program 4 hints and challenges (cont.)</vt:lpstr>
      <vt:lpstr>Justifying for loops</vt:lpstr>
      <vt:lpstr>for loops</vt:lpstr>
      <vt:lpstr>Changing variables</vt:lpstr>
      <vt:lpstr>Pre- vs. post-increment/decrement</vt:lpstr>
      <vt:lpstr>Example soln.</vt:lpstr>
      <vt:lpstr>Simple usage of for loop</vt:lpstr>
      <vt:lpstr>for vs. while</vt:lpstr>
      <vt:lpstr>Repetition with for loop</vt:lpstr>
      <vt:lpstr>Repetition with for loop (cont.)</vt:lpstr>
      <vt:lpstr>Example: for loops</vt:lpstr>
      <vt:lpstr>Example solution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1705</cp:revision>
  <dcterms:created xsi:type="dcterms:W3CDTF">2006-04-03T05:03:01Z</dcterms:created>
  <dcterms:modified xsi:type="dcterms:W3CDTF">2019-10-05T00:06:09Z</dcterms:modified>
</cp:coreProperties>
</file>